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29"/>
  </p:notesMasterIdLst>
  <p:sldIdLst>
    <p:sldId id="256" r:id="rId5"/>
    <p:sldId id="261" r:id="rId6"/>
    <p:sldId id="307" r:id="rId7"/>
    <p:sldId id="309" r:id="rId8"/>
    <p:sldId id="312" r:id="rId9"/>
    <p:sldId id="303" r:id="rId10"/>
    <p:sldId id="257" r:id="rId11"/>
    <p:sldId id="301" r:id="rId12"/>
    <p:sldId id="263" r:id="rId13"/>
    <p:sldId id="306" r:id="rId14"/>
    <p:sldId id="262" r:id="rId15"/>
    <p:sldId id="304" r:id="rId16"/>
    <p:sldId id="305" r:id="rId17"/>
    <p:sldId id="302" r:id="rId18"/>
    <p:sldId id="308" r:id="rId19"/>
    <p:sldId id="310" r:id="rId20"/>
    <p:sldId id="311" r:id="rId21"/>
    <p:sldId id="317" r:id="rId22"/>
    <p:sldId id="313" r:id="rId23"/>
    <p:sldId id="314" r:id="rId24"/>
    <p:sldId id="315" r:id="rId25"/>
    <p:sldId id="316" r:id="rId26"/>
    <p:sldId id="318" r:id="rId27"/>
    <p:sldId id="279" r:id="rId28"/>
  </p:sldIdLst>
  <p:sldSz cx="9144000" cy="5143500" type="screen16x9"/>
  <p:notesSz cx="6858000" cy="9144000"/>
  <p:embeddedFontLst>
    <p:embeddedFont>
      <p:font typeface="Bitter ExtraBold" panose="020B0604020202020204" charset="0"/>
      <p:bold r:id="rId30"/>
      <p:boldItalic r:id="rId31"/>
    </p:embeddedFont>
    <p:embeddedFont>
      <p:font typeface="Calibri" panose="020F0502020204030204" pitchFamily="34" charset="0"/>
      <p:regular r:id="rId32"/>
      <p:bold r:id="rId33"/>
      <p:italic r:id="rId34"/>
      <p:boldItalic r:id="rId35"/>
    </p:embeddedFont>
    <p:embeddedFont>
      <p:font typeface="Questrial"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27F9DB-666D-43A9-BB61-98643F952BD1}" v="45" dt="2023-06-14T09:32:02.523"/>
    <p1510:client id="{3D30B28A-FC80-4382-9D34-1A6343D10AFE}" v="1566" dt="2023-06-14T10:10:24.211"/>
    <p1510:client id="{3E3A2E8F-4CF2-4015-909C-2D53F505BB43}" v="445" vWet="447" dt="2023-06-14T10:06:29.666"/>
    <p1510:client id="{3F561DEE-F9C1-497B-8AEE-D141B20AE82C}" v="77" dt="2023-06-14T09:59:10.498"/>
    <p1510:client id="{7A21289E-C63B-406E-A2E2-ACF746271363}" v="112" dt="2023-06-14T09:54:31.323"/>
    <p1510:client id="{9BD60FFE-7230-484E-9D2C-2E048615E40A}" v="13" dt="2023-06-14T08:59:10.443"/>
    <p1510:client id="{9DC7A38A-0CEB-4034-B528-F57B369CE2EA}" v="42" dt="2023-06-14T10:07:58.797"/>
    <p1510:client id="{FCAFFABB-D39E-4348-A0C8-22EE1BABB6D5}" v="92" dt="2023-06-14T08:25:35.825"/>
  </p1510:revLst>
</p1510:revInfo>
</file>

<file path=ppt/tableStyles.xml><?xml version="1.0" encoding="utf-8"?>
<a:tblStyleLst xmlns:a="http://schemas.openxmlformats.org/drawingml/2006/main" def="{D991E49E-0A74-49D0-9CF9-8B3ABDBC997D}">
  <a:tblStyle styleId="{D991E49E-0A74-49D0-9CF9-8B3ABDBC99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5.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Kentwazi-Kepele" userId="2d86ce60-c3a9-4ce4-9e4d-57e6234e9114" providerId="ADAL" clId="{3D30B28A-FC80-4382-9D34-1A6343D10AFE}"/>
    <pc:docChg chg="undo custSel addSld modSld">
      <pc:chgData name="Julia Kentwazi-Kepele" userId="2d86ce60-c3a9-4ce4-9e4d-57e6234e9114" providerId="ADAL" clId="{3D30B28A-FC80-4382-9D34-1A6343D10AFE}" dt="2023-06-14T10:10:24.211" v="1550" actId="12"/>
      <pc:docMkLst>
        <pc:docMk/>
      </pc:docMkLst>
      <pc:sldChg chg="modSp mod">
        <pc:chgData name="Julia Kentwazi-Kepele" userId="2d86ce60-c3a9-4ce4-9e4d-57e6234e9114" providerId="ADAL" clId="{3D30B28A-FC80-4382-9D34-1A6343D10AFE}" dt="2023-06-14T09:17:51.317" v="632" actId="20577"/>
        <pc:sldMkLst>
          <pc:docMk/>
          <pc:sldMk cId="0" sldId="263"/>
        </pc:sldMkLst>
        <pc:spChg chg="mod">
          <ac:chgData name="Julia Kentwazi-Kepele" userId="2d86ce60-c3a9-4ce4-9e4d-57e6234e9114" providerId="ADAL" clId="{3D30B28A-FC80-4382-9D34-1A6343D10AFE}" dt="2023-06-14T09:17:51.317" v="632" actId="20577"/>
          <ac:spMkLst>
            <pc:docMk/>
            <pc:sldMk cId="0" sldId="263"/>
            <ac:spMk id="1109" creationId="{00000000-0000-0000-0000-000000000000}"/>
          </ac:spMkLst>
        </pc:spChg>
      </pc:sldChg>
      <pc:sldChg chg="addSp delSp modSp mod">
        <pc:chgData name="Julia Kentwazi-Kepele" userId="2d86ce60-c3a9-4ce4-9e4d-57e6234e9114" providerId="ADAL" clId="{3D30B28A-FC80-4382-9D34-1A6343D10AFE}" dt="2023-06-14T10:08:37.824" v="1543" actId="1076"/>
        <pc:sldMkLst>
          <pc:docMk/>
          <pc:sldMk cId="1623955646" sldId="302"/>
        </pc:sldMkLst>
        <pc:spChg chg="mod">
          <ac:chgData name="Julia Kentwazi-Kepele" userId="2d86ce60-c3a9-4ce4-9e4d-57e6234e9114" providerId="ADAL" clId="{3D30B28A-FC80-4382-9D34-1A6343D10AFE}" dt="2023-06-14T09:00:04.269" v="0" actId="1076"/>
          <ac:spMkLst>
            <pc:docMk/>
            <pc:sldMk cId="1623955646" sldId="302"/>
            <ac:spMk id="807" creationId="{00000000-0000-0000-0000-000000000000}"/>
          </ac:spMkLst>
        </pc:spChg>
        <pc:picChg chg="del">
          <ac:chgData name="Julia Kentwazi-Kepele" userId="2d86ce60-c3a9-4ce4-9e4d-57e6234e9114" providerId="ADAL" clId="{3D30B28A-FC80-4382-9D34-1A6343D10AFE}" dt="2023-06-14T09:00:06.678" v="1" actId="478"/>
          <ac:picMkLst>
            <pc:docMk/>
            <pc:sldMk cId="1623955646" sldId="302"/>
            <ac:picMk id="3" creationId="{1CFFE0F2-A5BE-9D94-27D0-573D81CD2A97}"/>
          </ac:picMkLst>
        </pc:picChg>
        <pc:picChg chg="add mod">
          <ac:chgData name="Julia Kentwazi-Kepele" userId="2d86ce60-c3a9-4ce4-9e4d-57e6234e9114" providerId="ADAL" clId="{3D30B28A-FC80-4382-9D34-1A6343D10AFE}" dt="2023-06-14T10:08:37.824" v="1543" actId="1076"/>
          <ac:picMkLst>
            <pc:docMk/>
            <pc:sldMk cId="1623955646" sldId="302"/>
            <ac:picMk id="4" creationId="{5CFFF0CF-2B4D-69FA-59F4-31B0B2A78372}"/>
          </ac:picMkLst>
        </pc:picChg>
      </pc:sldChg>
      <pc:sldChg chg="modSp mod">
        <pc:chgData name="Julia Kentwazi-Kepele" userId="2d86ce60-c3a9-4ce4-9e4d-57e6234e9114" providerId="ADAL" clId="{3D30B28A-FC80-4382-9D34-1A6343D10AFE}" dt="2023-06-14T09:17:25.507" v="598" actId="1076"/>
        <pc:sldMkLst>
          <pc:docMk/>
          <pc:sldMk cId="330481386" sldId="307"/>
        </pc:sldMkLst>
        <pc:spChg chg="mod">
          <ac:chgData name="Julia Kentwazi-Kepele" userId="2d86ce60-c3a9-4ce4-9e4d-57e6234e9114" providerId="ADAL" clId="{3D30B28A-FC80-4382-9D34-1A6343D10AFE}" dt="2023-06-14T09:17:25.507" v="598" actId="1076"/>
          <ac:spMkLst>
            <pc:docMk/>
            <pc:sldMk cId="330481386" sldId="307"/>
            <ac:spMk id="4" creationId="{E3693A18-82CE-1893-B7AE-8EBE351ED43B}"/>
          </ac:spMkLst>
        </pc:spChg>
      </pc:sldChg>
      <pc:sldChg chg="addSp delSp modSp mod">
        <pc:chgData name="Julia Kentwazi-Kepele" userId="2d86ce60-c3a9-4ce4-9e4d-57e6234e9114" providerId="ADAL" clId="{3D30B28A-FC80-4382-9D34-1A6343D10AFE}" dt="2023-06-14T09:33:42.411" v="659" actId="20577"/>
        <pc:sldMkLst>
          <pc:docMk/>
          <pc:sldMk cId="1411228299" sldId="308"/>
        </pc:sldMkLst>
        <pc:spChg chg="add mod">
          <ac:chgData name="Julia Kentwazi-Kepele" userId="2d86ce60-c3a9-4ce4-9e4d-57e6234e9114" providerId="ADAL" clId="{3D30B28A-FC80-4382-9D34-1A6343D10AFE}" dt="2023-06-14T09:33:42.411" v="659" actId="20577"/>
          <ac:spMkLst>
            <pc:docMk/>
            <pc:sldMk cId="1411228299" sldId="308"/>
            <ac:spMk id="2" creationId="{49106204-C895-39BB-2BBE-5C39EA10E1F2}"/>
          </ac:spMkLst>
        </pc:spChg>
        <pc:spChg chg="add mod">
          <ac:chgData name="Julia Kentwazi-Kepele" userId="2d86ce60-c3a9-4ce4-9e4d-57e6234e9114" providerId="ADAL" clId="{3D30B28A-FC80-4382-9D34-1A6343D10AFE}" dt="2023-06-14T09:07:12.369" v="118" actId="1076"/>
          <ac:spMkLst>
            <pc:docMk/>
            <pc:sldMk cId="1411228299" sldId="308"/>
            <ac:spMk id="6" creationId="{04D81620-8377-1F7C-C02F-6523A2F4922A}"/>
          </ac:spMkLst>
        </pc:spChg>
        <pc:spChg chg="mod">
          <ac:chgData name="Julia Kentwazi-Kepele" userId="2d86ce60-c3a9-4ce4-9e4d-57e6234e9114" providerId="ADAL" clId="{3D30B28A-FC80-4382-9D34-1A6343D10AFE}" dt="2023-06-14T09:03:13.856" v="46" actId="1076"/>
          <ac:spMkLst>
            <pc:docMk/>
            <pc:sldMk cId="1411228299" sldId="308"/>
            <ac:spMk id="807" creationId="{00000000-0000-0000-0000-000000000000}"/>
          </ac:spMkLst>
        </pc:spChg>
        <pc:spChg chg="del mod">
          <ac:chgData name="Julia Kentwazi-Kepele" userId="2d86ce60-c3a9-4ce4-9e4d-57e6234e9114" providerId="ADAL" clId="{3D30B28A-FC80-4382-9D34-1A6343D10AFE}" dt="2023-06-14T09:02:32.128" v="7" actId="478"/>
          <ac:spMkLst>
            <pc:docMk/>
            <pc:sldMk cId="1411228299" sldId="308"/>
            <ac:spMk id="808" creationId="{00000000-0000-0000-0000-000000000000}"/>
          </ac:spMkLst>
        </pc:spChg>
        <pc:grpChg chg="mod">
          <ac:chgData name="Julia Kentwazi-Kepele" userId="2d86ce60-c3a9-4ce4-9e4d-57e6234e9114" providerId="ADAL" clId="{3D30B28A-FC80-4382-9D34-1A6343D10AFE}" dt="2023-06-14T09:06:02.715" v="74" actId="1076"/>
          <ac:grpSpMkLst>
            <pc:docMk/>
            <pc:sldMk cId="1411228299" sldId="308"/>
            <ac:grpSpMk id="810" creationId="{00000000-0000-0000-0000-000000000000}"/>
          </ac:grpSpMkLst>
        </pc:grpChg>
        <pc:grpChg chg="del mod">
          <ac:chgData name="Julia Kentwazi-Kepele" userId="2d86ce60-c3a9-4ce4-9e4d-57e6234e9114" providerId="ADAL" clId="{3D30B28A-FC80-4382-9D34-1A6343D10AFE}" dt="2023-06-14T09:05:45.590" v="68" actId="478"/>
          <ac:grpSpMkLst>
            <pc:docMk/>
            <pc:sldMk cId="1411228299" sldId="308"/>
            <ac:grpSpMk id="874" creationId="{00000000-0000-0000-0000-000000000000}"/>
          </ac:grpSpMkLst>
        </pc:grpChg>
        <pc:grpChg chg="del mod">
          <ac:chgData name="Julia Kentwazi-Kepele" userId="2d86ce60-c3a9-4ce4-9e4d-57e6234e9114" providerId="ADAL" clId="{3D30B28A-FC80-4382-9D34-1A6343D10AFE}" dt="2023-06-14T09:05:49.776" v="69" actId="478"/>
          <ac:grpSpMkLst>
            <pc:docMk/>
            <pc:sldMk cId="1411228299" sldId="308"/>
            <ac:grpSpMk id="938" creationId="{00000000-0000-0000-0000-000000000000}"/>
          </ac:grpSpMkLst>
        </pc:grpChg>
        <pc:grpChg chg="mod">
          <ac:chgData name="Julia Kentwazi-Kepele" userId="2d86ce60-c3a9-4ce4-9e4d-57e6234e9114" providerId="ADAL" clId="{3D30B28A-FC80-4382-9D34-1A6343D10AFE}" dt="2023-06-14T09:04:41.081" v="56" actId="1076"/>
          <ac:grpSpMkLst>
            <pc:docMk/>
            <pc:sldMk cId="1411228299" sldId="308"/>
            <ac:grpSpMk id="954" creationId="{00000000-0000-0000-0000-000000000000}"/>
          </ac:grpSpMkLst>
        </pc:grpChg>
        <pc:grpChg chg="mod">
          <ac:chgData name="Julia Kentwazi-Kepele" userId="2d86ce60-c3a9-4ce4-9e4d-57e6234e9114" providerId="ADAL" clId="{3D30B28A-FC80-4382-9D34-1A6343D10AFE}" dt="2023-06-14T09:04:48.142" v="58" actId="1076"/>
          <ac:grpSpMkLst>
            <pc:docMk/>
            <pc:sldMk cId="1411228299" sldId="308"/>
            <ac:grpSpMk id="970" creationId="{00000000-0000-0000-0000-000000000000}"/>
          </ac:grpSpMkLst>
        </pc:grpChg>
        <pc:grpChg chg="mod">
          <ac:chgData name="Julia Kentwazi-Kepele" userId="2d86ce60-c3a9-4ce4-9e4d-57e6234e9114" providerId="ADAL" clId="{3D30B28A-FC80-4382-9D34-1A6343D10AFE}" dt="2023-06-14T09:04:50.086" v="59" actId="1076"/>
          <ac:grpSpMkLst>
            <pc:docMk/>
            <pc:sldMk cId="1411228299" sldId="308"/>
            <ac:grpSpMk id="986" creationId="{00000000-0000-0000-0000-000000000000}"/>
          </ac:grpSpMkLst>
        </pc:grpChg>
        <pc:grpChg chg="mod">
          <ac:chgData name="Julia Kentwazi-Kepele" userId="2d86ce60-c3a9-4ce4-9e4d-57e6234e9114" providerId="ADAL" clId="{3D30B28A-FC80-4382-9D34-1A6343D10AFE}" dt="2023-06-14T09:04:54.060" v="60" actId="1076"/>
          <ac:grpSpMkLst>
            <pc:docMk/>
            <pc:sldMk cId="1411228299" sldId="308"/>
            <ac:grpSpMk id="1002" creationId="{00000000-0000-0000-0000-000000000000}"/>
          </ac:grpSpMkLst>
        </pc:grpChg>
        <pc:grpChg chg="del mod">
          <ac:chgData name="Julia Kentwazi-Kepele" userId="2d86ce60-c3a9-4ce4-9e4d-57e6234e9114" providerId="ADAL" clId="{3D30B28A-FC80-4382-9D34-1A6343D10AFE}" dt="2023-06-14T09:05:50.947" v="70" actId="478"/>
          <ac:grpSpMkLst>
            <pc:docMk/>
            <pc:sldMk cId="1411228299" sldId="308"/>
            <ac:grpSpMk id="1018" creationId="{00000000-0000-0000-0000-000000000000}"/>
          </ac:grpSpMkLst>
        </pc:grpChg>
        <pc:picChg chg="del">
          <ac:chgData name="Julia Kentwazi-Kepele" userId="2d86ce60-c3a9-4ce4-9e4d-57e6234e9114" providerId="ADAL" clId="{3D30B28A-FC80-4382-9D34-1A6343D10AFE}" dt="2023-06-14T09:02:05.013" v="4" actId="478"/>
          <ac:picMkLst>
            <pc:docMk/>
            <pc:sldMk cId="1411228299" sldId="308"/>
            <ac:picMk id="3" creationId="{1CFFE0F2-A5BE-9D94-27D0-573D81CD2A97}"/>
          </ac:picMkLst>
        </pc:picChg>
        <pc:picChg chg="add mod">
          <ac:chgData name="Julia Kentwazi-Kepele" userId="2d86ce60-c3a9-4ce4-9e4d-57e6234e9114" providerId="ADAL" clId="{3D30B28A-FC80-4382-9D34-1A6343D10AFE}" dt="2023-06-14T09:06:45.050" v="79" actId="1076"/>
          <ac:picMkLst>
            <pc:docMk/>
            <pc:sldMk cId="1411228299" sldId="308"/>
            <ac:picMk id="5" creationId="{2F006317-30C6-6A39-C074-D98F0007EFFD}"/>
          </ac:picMkLst>
        </pc:picChg>
      </pc:sldChg>
      <pc:sldChg chg="modSp mod">
        <pc:chgData name="Julia Kentwazi-Kepele" userId="2d86ce60-c3a9-4ce4-9e4d-57e6234e9114" providerId="ADAL" clId="{3D30B28A-FC80-4382-9D34-1A6343D10AFE}" dt="2023-06-14T10:10:01.429" v="1548" actId="14100"/>
        <pc:sldMkLst>
          <pc:docMk/>
          <pc:sldMk cId="622149054" sldId="309"/>
        </pc:sldMkLst>
        <pc:spChg chg="mod">
          <ac:chgData name="Julia Kentwazi-Kepele" userId="2d86ce60-c3a9-4ce4-9e4d-57e6234e9114" providerId="ADAL" clId="{3D30B28A-FC80-4382-9D34-1A6343D10AFE}" dt="2023-06-14T10:09:33.432" v="1544" actId="12"/>
          <ac:spMkLst>
            <pc:docMk/>
            <pc:sldMk cId="622149054" sldId="309"/>
            <ac:spMk id="3" creationId="{CB429D48-B3DC-6D09-0FE1-D131C8976B63}"/>
          </ac:spMkLst>
        </pc:spChg>
        <pc:spChg chg="mod">
          <ac:chgData name="Julia Kentwazi-Kepele" userId="2d86ce60-c3a9-4ce4-9e4d-57e6234e9114" providerId="ADAL" clId="{3D30B28A-FC80-4382-9D34-1A6343D10AFE}" dt="2023-06-14T09:17:28.851" v="599" actId="1076"/>
          <ac:spMkLst>
            <pc:docMk/>
            <pc:sldMk cId="622149054" sldId="309"/>
            <ac:spMk id="4" creationId="{E3693A18-82CE-1893-B7AE-8EBE351ED43B}"/>
          </ac:spMkLst>
        </pc:spChg>
        <pc:spChg chg="mod">
          <ac:chgData name="Julia Kentwazi-Kepele" userId="2d86ce60-c3a9-4ce4-9e4d-57e6234e9114" providerId="ADAL" clId="{3D30B28A-FC80-4382-9D34-1A6343D10AFE}" dt="2023-06-14T10:09:55.753" v="1546" actId="1076"/>
          <ac:spMkLst>
            <pc:docMk/>
            <pc:sldMk cId="622149054" sldId="309"/>
            <ac:spMk id="7" creationId="{A1E22FFC-7A20-9152-6B46-CDC6EF046D33}"/>
          </ac:spMkLst>
        </pc:spChg>
        <pc:cxnChg chg="mod">
          <ac:chgData name="Julia Kentwazi-Kepele" userId="2d86ce60-c3a9-4ce4-9e4d-57e6234e9114" providerId="ADAL" clId="{3D30B28A-FC80-4382-9D34-1A6343D10AFE}" dt="2023-06-14T10:09:58.353" v="1547" actId="14100"/>
          <ac:cxnSpMkLst>
            <pc:docMk/>
            <pc:sldMk cId="622149054" sldId="309"/>
            <ac:cxnSpMk id="10" creationId="{70610802-2539-4ADA-2B1B-EE8FB6D2C91E}"/>
          </ac:cxnSpMkLst>
        </pc:cxnChg>
        <pc:cxnChg chg="mod">
          <ac:chgData name="Julia Kentwazi-Kepele" userId="2d86ce60-c3a9-4ce4-9e4d-57e6234e9114" providerId="ADAL" clId="{3D30B28A-FC80-4382-9D34-1A6343D10AFE}" dt="2023-06-14T10:10:01.429" v="1548" actId="14100"/>
          <ac:cxnSpMkLst>
            <pc:docMk/>
            <pc:sldMk cId="622149054" sldId="309"/>
            <ac:cxnSpMk id="11" creationId="{AD4642B8-F070-4E1E-B019-4C817509D1DA}"/>
          </ac:cxnSpMkLst>
        </pc:cxnChg>
      </pc:sldChg>
      <pc:sldChg chg="addSp delSp modSp add mod">
        <pc:chgData name="Julia Kentwazi-Kepele" userId="2d86ce60-c3a9-4ce4-9e4d-57e6234e9114" providerId="ADAL" clId="{3D30B28A-FC80-4382-9D34-1A6343D10AFE}" dt="2023-06-14T09:16:38.564" v="597" actId="2711"/>
        <pc:sldMkLst>
          <pc:docMk/>
          <pc:sldMk cId="994141340" sldId="310"/>
        </pc:sldMkLst>
        <pc:spChg chg="del">
          <ac:chgData name="Julia Kentwazi-Kepele" userId="2d86ce60-c3a9-4ce4-9e4d-57e6234e9114" providerId="ADAL" clId="{3D30B28A-FC80-4382-9D34-1A6343D10AFE}" dt="2023-06-14T09:07:31.320" v="120" actId="478"/>
          <ac:spMkLst>
            <pc:docMk/>
            <pc:sldMk cId="994141340" sldId="310"/>
            <ac:spMk id="2" creationId="{49106204-C895-39BB-2BBE-5C39EA10E1F2}"/>
          </ac:spMkLst>
        </pc:spChg>
        <pc:spChg chg="add mod">
          <ac:chgData name="Julia Kentwazi-Kepele" userId="2d86ce60-c3a9-4ce4-9e4d-57e6234e9114" providerId="ADAL" clId="{3D30B28A-FC80-4382-9D34-1A6343D10AFE}" dt="2023-06-14T09:09:08.174" v="153" actId="1076"/>
          <ac:spMkLst>
            <pc:docMk/>
            <pc:sldMk cId="994141340" sldId="310"/>
            <ac:spMk id="4" creationId="{6A33CBC7-72E2-7ED6-133B-C0C3FF38C406}"/>
          </ac:spMkLst>
        </pc:spChg>
        <pc:spChg chg="del">
          <ac:chgData name="Julia Kentwazi-Kepele" userId="2d86ce60-c3a9-4ce4-9e4d-57e6234e9114" providerId="ADAL" clId="{3D30B28A-FC80-4382-9D34-1A6343D10AFE}" dt="2023-06-14T09:07:35.105" v="122" actId="478"/>
          <ac:spMkLst>
            <pc:docMk/>
            <pc:sldMk cId="994141340" sldId="310"/>
            <ac:spMk id="6" creationId="{04D81620-8377-1F7C-C02F-6523A2F4922A}"/>
          </ac:spMkLst>
        </pc:spChg>
        <pc:spChg chg="add mod">
          <ac:chgData name="Julia Kentwazi-Kepele" userId="2d86ce60-c3a9-4ce4-9e4d-57e6234e9114" providerId="ADAL" clId="{3D30B28A-FC80-4382-9D34-1A6343D10AFE}" dt="2023-06-14T09:16:38.564" v="597" actId="2711"/>
          <ac:spMkLst>
            <pc:docMk/>
            <pc:sldMk cId="994141340" sldId="310"/>
            <ac:spMk id="8" creationId="{22B23762-619E-57FD-B9D0-E4334EF0642E}"/>
          </ac:spMkLst>
        </pc:spChg>
        <pc:spChg chg="mod">
          <ac:chgData name="Julia Kentwazi-Kepele" userId="2d86ce60-c3a9-4ce4-9e4d-57e6234e9114" providerId="ADAL" clId="{3D30B28A-FC80-4382-9D34-1A6343D10AFE}" dt="2023-06-14T09:07:40.235" v="123" actId="1076"/>
          <ac:spMkLst>
            <pc:docMk/>
            <pc:sldMk cId="994141340" sldId="310"/>
            <ac:spMk id="807" creationId="{00000000-0000-0000-0000-000000000000}"/>
          </ac:spMkLst>
        </pc:spChg>
        <pc:picChg chg="add del mod">
          <ac:chgData name="Julia Kentwazi-Kepele" userId="2d86ce60-c3a9-4ce4-9e4d-57e6234e9114" providerId="ADAL" clId="{3D30B28A-FC80-4382-9D34-1A6343D10AFE}" dt="2023-06-14T09:07:58.043" v="137"/>
          <ac:picMkLst>
            <pc:docMk/>
            <pc:sldMk cId="994141340" sldId="310"/>
            <ac:picMk id="3" creationId="{CF62A8C9-1FE4-73CE-C7BD-523755677080}"/>
          </ac:picMkLst>
        </pc:picChg>
        <pc:picChg chg="del">
          <ac:chgData name="Julia Kentwazi-Kepele" userId="2d86ce60-c3a9-4ce4-9e4d-57e6234e9114" providerId="ADAL" clId="{3D30B28A-FC80-4382-9D34-1A6343D10AFE}" dt="2023-06-14T09:07:33.068" v="121" actId="478"/>
          <ac:picMkLst>
            <pc:docMk/>
            <pc:sldMk cId="994141340" sldId="310"/>
            <ac:picMk id="5" creationId="{2F006317-30C6-6A39-C074-D98F0007EFFD}"/>
          </ac:picMkLst>
        </pc:picChg>
        <pc:picChg chg="add mod">
          <ac:chgData name="Julia Kentwazi-Kepele" userId="2d86ce60-c3a9-4ce4-9e4d-57e6234e9114" providerId="ADAL" clId="{3D30B28A-FC80-4382-9D34-1A6343D10AFE}" dt="2023-06-14T09:11:28.394" v="570" actId="1076"/>
          <ac:picMkLst>
            <pc:docMk/>
            <pc:sldMk cId="994141340" sldId="310"/>
            <ac:picMk id="7" creationId="{3065A630-F185-889C-3E58-582FD323652C}"/>
          </ac:picMkLst>
        </pc:picChg>
      </pc:sldChg>
      <pc:sldChg chg="addSp delSp modSp add mod">
        <pc:chgData name="Julia Kentwazi-Kepele" userId="2d86ce60-c3a9-4ce4-9e4d-57e6234e9114" providerId="ADAL" clId="{3D30B28A-FC80-4382-9D34-1A6343D10AFE}" dt="2023-06-14T09:38:56.654" v="671" actId="20577"/>
        <pc:sldMkLst>
          <pc:docMk/>
          <pc:sldMk cId="132685136" sldId="311"/>
        </pc:sldMkLst>
        <pc:spChg chg="mod">
          <ac:chgData name="Julia Kentwazi-Kepele" userId="2d86ce60-c3a9-4ce4-9e4d-57e6234e9114" providerId="ADAL" clId="{3D30B28A-FC80-4382-9D34-1A6343D10AFE}" dt="2023-06-14T09:38:56.654" v="671" actId="20577"/>
          <ac:spMkLst>
            <pc:docMk/>
            <pc:sldMk cId="132685136" sldId="311"/>
            <ac:spMk id="8" creationId="{22B23762-619E-57FD-B9D0-E4334EF0642E}"/>
          </ac:spMkLst>
        </pc:spChg>
        <pc:picChg chg="add mod">
          <ac:chgData name="Julia Kentwazi-Kepele" userId="2d86ce60-c3a9-4ce4-9e4d-57e6234e9114" providerId="ADAL" clId="{3D30B28A-FC80-4382-9D34-1A6343D10AFE}" dt="2023-06-14T09:12:55.372" v="596" actId="1076"/>
          <ac:picMkLst>
            <pc:docMk/>
            <pc:sldMk cId="132685136" sldId="311"/>
            <ac:picMk id="2" creationId="{29069FAF-733D-C976-5AF6-214AAE9B3312}"/>
          </ac:picMkLst>
        </pc:picChg>
        <pc:picChg chg="del">
          <ac:chgData name="Julia Kentwazi-Kepele" userId="2d86ce60-c3a9-4ce4-9e4d-57e6234e9114" providerId="ADAL" clId="{3D30B28A-FC80-4382-9D34-1A6343D10AFE}" dt="2023-06-14T09:11:38.972" v="572" actId="478"/>
          <ac:picMkLst>
            <pc:docMk/>
            <pc:sldMk cId="132685136" sldId="311"/>
            <ac:picMk id="7" creationId="{3065A630-F185-889C-3E58-582FD323652C}"/>
          </ac:picMkLst>
        </pc:picChg>
      </pc:sldChg>
      <pc:sldChg chg="modSp mod">
        <pc:chgData name="Julia Kentwazi-Kepele" userId="2d86ce60-c3a9-4ce4-9e4d-57e6234e9114" providerId="ADAL" clId="{3D30B28A-FC80-4382-9D34-1A6343D10AFE}" dt="2023-06-14T10:10:24.211" v="1550" actId="12"/>
        <pc:sldMkLst>
          <pc:docMk/>
          <pc:sldMk cId="3280942829" sldId="312"/>
        </pc:sldMkLst>
        <pc:spChg chg="mod">
          <ac:chgData name="Julia Kentwazi-Kepele" userId="2d86ce60-c3a9-4ce4-9e4d-57e6234e9114" providerId="ADAL" clId="{3D30B28A-FC80-4382-9D34-1A6343D10AFE}" dt="2023-06-14T10:10:24.211" v="1550" actId="12"/>
          <ac:spMkLst>
            <pc:docMk/>
            <pc:sldMk cId="3280942829" sldId="312"/>
            <ac:spMk id="3" creationId="{9900EFB5-94A7-7B94-716D-160CE570EB4E}"/>
          </ac:spMkLst>
        </pc:spChg>
      </pc:sldChg>
      <pc:sldChg chg="modSp mod">
        <pc:chgData name="Julia Kentwazi-Kepele" userId="2d86ce60-c3a9-4ce4-9e4d-57e6234e9114" providerId="ADAL" clId="{3D30B28A-FC80-4382-9D34-1A6343D10AFE}" dt="2023-06-14T09:30:18.038" v="633" actId="14100"/>
        <pc:sldMkLst>
          <pc:docMk/>
          <pc:sldMk cId="3814992569" sldId="313"/>
        </pc:sldMkLst>
        <pc:spChg chg="mod">
          <ac:chgData name="Julia Kentwazi-Kepele" userId="2d86ce60-c3a9-4ce4-9e4d-57e6234e9114" providerId="ADAL" clId="{3D30B28A-FC80-4382-9D34-1A6343D10AFE}" dt="2023-06-14T09:30:18.038" v="633" actId="14100"/>
          <ac:spMkLst>
            <pc:docMk/>
            <pc:sldMk cId="3814992569" sldId="313"/>
            <ac:spMk id="807" creationId="{00000000-0000-0000-0000-000000000000}"/>
          </ac:spMkLst>
        </pc:spChg>
      </pc:sldChg>
      <pc:sldChg chg="addSp delSp modSp add mod">
        <pc:chgData name="Julia Kentwazi-Kepele" userId="2d86ce60-c3a9-4ce4-9e4d-57e6234e9114" providerId="ADAL" clId="{3D30B28A-FC80-4382-9D34-1A6343D10AFE}" dt="2023-06-14T09:53:50.453" v="1416"/>
        <pc:sldMkLst>
          <pc:docMk/>
          <pc:sldMk cId="1818110008" sldId="317"/>
        </pc:sldMkLst>
        <pc:spChg chg="add mod">
          <ac:chgData name="Julia Kentwazi-Kepele" userId="2d86ce60-c3a9-4ce4-9e4d-57e6234e9114" providerId="ADAL" clId="{3D30B28A-FC80-4382-9D34-1A6343D10AFE}" dt="2023-06-14T09:53:50.453" v="1416"/>
          <ac:spMkLst>
            <pc:docMk/>
            <pc:sldMk cId="1818110008" sldId="317"/>
            <ac:spMk id="3" creationId="{3FC5F34C-45F8-73E5-32F8-E403A27A543F}"/>
          </ac:spMkLst>
        </pc:spChg>
        <pc:spChg chg="mod">
          <ac:chgData name="Julia Kentwazi-Kepele" userId="2d86ce60-c3a9-4ce4-9e4d-57e6234e9114" providerId="ADAL" clId="{3D30B28A-FC80-4382-9D34-1A6343D10AFE}" dt="2023-06-14T09:47:50.981" v="698" actId="1076"/>
          <ac:spMkLst>
            <pc:docMk/>
            <pc:sldMk cId="1818110008" sldId="317"/>
            <ac:spMk id="4" creationId="{6A33CBC7-72E2-7ED6-133B-C0C3FF38C406}"/>
          </ac:spMkLst>
        </pc:spChg>
        <pc:spChg chg="del">
          <ac:chgData name="Julia Kentwazi-Kepele" userId="2d86ce60-c3a9-4ce4-9e4d-57e6234e9114" providerId="ADAL" clId="{3D30B28A-FC80-4382-9D34-1A6343D10AFE}" dt="2023-06-14T09:46:53.491" v="674" actId="478"/>
          <ac:spMkLst>
            <pc:docMk/>
            <pc:sldMk cId="1818110008" sldId="317"/>
            <ac:spMk id="8" creationId="{22B23762-619E-57FD-B9D0-E4334EF0642E}"/>
          </ac:spMkLst>
        </pc:spChg>
        <pc:picChg chg="del">
          <ac:chgData name="Julia Kentwazi-Kepele" userId="2d86ce60-c3a9-4ce4-9e4d-57e6234e9114" providerId="ADAL" clId="{3D30B28A-FC80-4382-9D34-1A6343D10AFE}" dt="2023-06-14T09:46:48.685" v="673" actId="478"/>
          <ac:picMkLst>
            <pc:docMk/>
            <pc:sldMk cId="1818110008" sldId="317"/>
            <ac:picMk id="2" creationId="{29069FAF-733D-C976-5AF6-214AAE9B3312}"/>
          </ac:picMkLst>
        </pc:picChg>
      </pc:sldChg>
      <pc:sldChg chg="addSp delSp modSp add mod">
        <pc:chgData name="Julia Kentwazi-Kepele" userId="2d86ce60-c3a9-4ce4-9e4d-57e6234e9114" providerId="ADAL" clId="{3D30B28A-FC80-4382-9D34-1A6343D10AFE}" dt="2023-06-14T10:06:31.406" v="1542" actId="20577"/>
        <pc:sldMkLst>
          <pc:docMk/>
          <pc:sldMk cId="3781258296" sldId="318"/>
        </pc:sldMkLst>
        <pc:spChg chg="add mod">
          <ac:chgData name="Julia Kentwazi-Kepele" userId="2d86ce60-c3a9-4ce4-9e4d-57e6234e9114" providerId="ADAL" clId="{3D30B28A-FC80-4382-9D34-1A6343D10AFE}" dt="2023-06-14T10:06:31.406" v="1542" actId="20577"/>
          <ac:spMkLst>
            <pc:docMk/>
            <pc:sldMk cId="3781258296" sldId="318"/>
            <ac:spMk id="3" creationId="{F164BC80-7433-C01E-A6E4-22758B4D8EE3}"/>
          </ac:spMkLst>
        </pc:spChg>
        <pc:spChg chg="mod">
          <ac:chgData name="Julia Kentwazi-Kepele" userId="2d86ce60-c3a9-4ce4-9e4d-57e6234e9114" providerId="ADAL" clId="{3D30B28A-FC80-4382-9D34-1A6343D10AFE}" dt="2023-06-14T09:54:25.824" v="1447" actId="255"/>
          <ac:spMkLst>
            <pc:docMk/>
            <pc:sldMk cId="3781258296" sldId="318"/>
            <ac:spMk id="6516" creationId="{00000000-0000-0000-0000-000000000000}"/>
          </ac:spMkLst>
        </pc:spChg>
        <pc:spChg chg="del">
          <ac:chgData name="Julia Kentwazi-Kepele" userId="2d86ce60-c3a9-4ce4-9e4d-57e6234e9114" providerId="ADAL" clId="{3D30B28A-FC80-4382-9D34-1A6343D10AFE}" dt="2023-06-14T09:54:28.118" v="1448" actId="478"/>
          <ac:spMkLst>
            <pc:docMk/>
            <pc:sldMk cId="3781258296" sldId="318"/>
            <ac:spMk id="6539" creationId="{00000000-0000-0000-0000-000000000000}"/>
          </ac:spMkLst>
        </pc:spChg>
        <pc:grpChg chg="mod">
          <ac:chgData name="Julia Kentwazi-Kepele" userId="2d86ce60-c3a9-4ce4-9e4d-57e6234e9114" providerId="ADAL" clId="{3D30B28A-FC80-4382-9D34-1A6343D10AFE}" dt="2023-06-14T09:54:30.700" v="1449" actId="1076"/>
          <ac:grpSpMkLst>
            <pc:docMk/>
            <pc:sldMk cId="3781258296" sldId="318"/>
            <ac:grpSpMk id="6540" creationId="{00000000-0000-0000-0000-000000000000}"/>
          </ac:grpSpMkLst>
        </pc:grpChg>
        <pc:grpChg chg="mod">
          <ac:chgData name="Julia Kentwazi-Kepele" userId="2d86ce60-c3a9-4ce4-9e4d-57e6234e9114" providerId="ADAL" clId="{3D30B28A-FC80-4382-9D34-1A6343D10AFE}" dt="2023-06-14T09:54:32.639" v="1450" actId="1076"/>
          <ac:grpSpMkLst>
            <pc:docMk/>
            <pc:sldMk cId="3781258296" sldId="318"/>
            <ac:grpSpMk id="6609" creationId="{00000000-0000-0000-0000-000000000000}"/>
          </ac:grpSpMkLst>
        </pc:grpChg>
      </pc:sldChg>
    </pc:docChg>
  </pc:docChgLst>
  <pc:docChgLst>
    <pc:chgData name="Hanae Oukadir" userId="S::oukadir2u@etu.univ-lorraine.fr::37e207b0-6759-413a-9d70-d2fcb5124064" providerId="AD" clId="Web-{7A21289E-C63B-406E-A2E2-ACF746271363}"/>
    <pc:docChg chg="addSld modSld">
      <pc:chgData name="Hanae Oukadir" userId="S::oukadir2u@etu.univ-lorraine.fr::37e207b0-6759-413a-9d70-d2fcb5124064" providerId="AD" clId="Web-{7A21289E-C63B-406E-A2E2-ACF746271363}" dt="2023-06-14T09:54:31.323" v="89" actId="1076"/>
      <pc:docMkLst>
        <pc:docMk/>
      </pc:docMkLst>
      <pc:sldChg chg="modSp">
        <pc:chgData name="Hanae Oukadir" userId="S::oukadir2u@etu.univ-lorraine.fr::37e207b0-6759-413a-9d70-d2fcb5124064" providerId="AD" clId="Web-{7A21289E-C63B-406E-A2E2-ACF746271363}" dt="2023-06-14T09:34:26.075" v="7" actId="20577"/>
        <pc:sldMkLst>
          <pc:docMk/>
          <pc:sldMk cId="3814992569" sldId="313"/>
        </pc:sldMkLst>
        <pc:spChg chg="mod">
          <ac:chgData name="Hanae Oukadir" userId="S::oukadir2u@etu.univ-lorraine.fr::37e207b0-6759-413a-9d70-d2fcb5124064" providerId="AD" clId="Web-{7A21289E-C63B-406E-A2E2-ACF746271363}" dt="2023-06-14T09:34:26.075" v="7" actId="20577"/>
          <ac:spMkLst>
            <pc:docMk/>
            <pc:sldMk cId="3814992569" sldId="313"/>
            <ac:spMk id="8" creationId="{22B23762-619E-57FD-B9D0-E4334EF0642E}"/>
          </ac:spMkLst>
        </pc:spChg>
      </pc:sldChg>
      <pc:sldChg chg="addSp delSp modSp add replId">
        <pc:chgData name="Hanae Oukadir" userId="S::oukadir2u@etu.univ-lorraine.fr::37e207b0-6759-413a-9d70-d2fcb5124064" providerId="AD" clId="Web-{7A21289E-C63B-406E-A2E2-ACF746271363}" dt="2023-06-14T09:39:14.742" v="37" actId="1076"/>
        <pc:sldMkLst>
          <pc:docMk/>
          <pc:sldMk cId="625866783" sldId="314"/>
        </pc:sldMkLst>
        <pc:spChg chg="add mod">
          <ac:chgData name="Hanae Oukadir" userId="S::oukadir2u@etu.univ-lorraine.fr::37e207b0-6759-413a-9d70-d2fcb5124064" providerId="AD" clId="Web-{7A21289E-C63B-406E-A2E2-ACF746271363}" dt="2023-06-14T09:37:25.894" v="30" actId="1076"/>
          <ac:spMkLst>
            <pc:docMk/>
            <pc:sldMk cId="625866783" sldId="314"/>
            <ac:spMk id="5" creationId="{4378AAFA-3D1B-F9E6-740C-BB2E8D408999}"/>
          </ac:spMkLst>
        </pc:spChg>
        <pc:spChg chg="mod">
          <ac:chgData name="Hanae Oukadir" userId="S::oukadir2u@etu.univ-lorraine.fr::37e207b0-6759-413a-9d70-d2fcb5124064" providerId="AD" clId="Web-{7A21289E-C63B-406E-A2E2-ACF746271363}" dt="2023-06-14T09:39:14.742" v="37" actId="1076"/>
          <ac:spMkLst>
            <pc:docMk/>
            <pc:sldMk cId="625866783" sldId="314"/>
            <ac:spMk id="8" creationId="{22B23762-619E-57FD-B9D0-E4334EF0642E}"/>
          </ac:spMkLst>
        </pc:spChg>
        <pc:picChg chg="add mod modCrop">
          <ac:chgData name="Hanae Oukadir" userId="S::oukadir2u@etu.univ-lorraine.fr::37e207b0-6759-413a-9d70-d2fcb5124064" providerId="AD" clId="Web-{7A21289E-C63B-406E-A2E2-ACF746271363}" dt="2023-06-14T09:36:23.095" v="14" actId="1076"/>
          <ac:picMkLst>
            <pc:docMk/>
            <pc:sldMk cId="625866783" sldId="314"/>
            <ac:picMk id="2" creationId="{59B7D6FC-BE7A-EA14-D929-06105F174C6C}"/>
          </ac:picMkLst>
        </pc:picChg>
        <pc:picChg chg="del">
          <ac:chgData name="Hanae Oukadir" userId="S::oukadir2u@etu.univ-lorraine.fr::37e207b0-6759-413a-9d70-d2fcb5124064" providerId="AD" clId="Web-{7A21289E-C63B-406E-A2E2-ACF746271363}" dt="2023-06-14T09:35:22.640" v="9"/>
          <ac:picMkLst>
            <pc:docMk/>
            <pc:sldMk cId="625866783" sldId="314"/>
            <ac:picMk id="3" creationId="{04D4EB2D-4EDB-AB84-F66D-05CA83C56FF8}"/>
          </ac:picMkLst>
        </pc:picChg>
      </pc:sldChg>
      <pc:sldChg chg="addSp delSp modSp add replId">
        <pc:chgData name="Hanae Oukadir" userId="S::oukadir2u@etu.univ-lorraine.fr::37e207b0-6759-413a-9d70-d2fcb5124064" providerId="AD" clId="Web-{7A21289E-C63B-406E-A2E2-ACF746271363}" dt="2023-06-14T09:54:22.573" v="86" actId="1076"/>
        <pc:sldMkLst>
          <pc:docMk/>
          <pc:sldMk cId="1226281421" sldId="315"/>
        </pc:sldMkLst>
        <pc:spChg chg="mod">
          <ac:chgData name="Hanae Oukadir" userId="S::oukadir2u@etu.univ-lorraine.fr::37e207b0-6759-413a-9d70-d2fcb5124064" providerId="AD" clId="Web-{7A21289E-C63B-406E-A2E2-ACF746271363}" dt="2023-06-14T09:54:05.494" v="83" actId="20577"/>
          <ac:spMkLst>
            <pc:docMk/>
            <pc:sldMk cId="1226281421" sldId="315"/>
            <ac:spMk id="5" creationId="{4378AAFA-3D1B-F9E6-740C-BB2E8D408999}"/>
          </ac:spMkLst>
        </pc:spChg>
        <pc:spChg chg="mod">
          <ac:chgData name="Hanae Oukadir" userId="S::oukadir2u@etu.univ-lorraine.fr::37e207b0-6759-413a-9d70-d2fcb5124064" providerId="AD" clId="Web-{7A21289E-C63B-406E-A2E2-ACF746271363}" dt="2023-06-14T09:40:33.698" v="45" actId="20577"/>
          <ac:spMkLst>
            <pc:docMk/>
            <pc:sldMk cId="1226281421" sldId="315"/>
            <ac:spMk id="8" creationId="{22B23762-619E-57FD-B9D0-E4334EF0642E}"/>
          </ac:spMkLst>
        </pc:spChg>
        <pc:spChg chg="mod">
          <ac:chgData name="Hanae Oukadir" userId="S::oukadir2u@etu.univ-lorraine.fr::37e207b0-6759-413a-9d70-d2fcb5124064" providerId="AD" clId="Web-{7A21289E-C63B-406E-A2E2-ACF746271363}" dt="2023-06-14T09:39:40.009" v="39" actId="20577"/>
          <ac:spMkLst>
            <pc:docMk/>
            <pc:sldMk cId="1226281421" sldId="315"/>
            <ac:spMk id="807" creationId="{00000000-0000-0000-0000-000000000000}"/>
          </ac:spMkLst>
        </pc:spChg>
        <pc:picChg chg="del">
          <ac:chgData name="Hanae Oukadir" userId="S::oukadir2u@etu.univ-lorraine.fr::37e207b0-6759-413a-9d70-d2fcb5124064" providerId="AD" clId="Web-{7A21289E-C63B-406E-A2E2-ACF746271363}" dt="2023-06-14T09:53:01.476" v="81"/>
          <ac:picMkLst>
            <pc:docMk/>
            <pc:sldMk cId="1226281421" sldId="315"/>
            <ac:picMk id="2" creationId="{59B7D6FC-BE7A-EA14-D929-06105F174C6C}"/>
          </ac:picMkLst>
        </pc:picChg>
        <pc:picChg chg="add mod">
          <ac:chgData name="Hanae Oukadir" userId="S::oukadir2u@etu.univ-lorraine.fr::37e207b0-6759-413a-9d70-d2fcb5124064" providerId="AD" clId="Web-{7A21289E-C63B-406E-A2E2-ACF746271363}" dt="2023-06-14T09:54:22.573" v="86" actId="1076"/>
          <ac:picMkLst>
            <pc:docMk/>
            <pc:sldMk cId="1226281421" sldId="315"/>
            <ac:picMk id="3" creationId="{7DF82975-52BE-99AC-4D29-BCDB06F4C50B}"/>
          </ac:picMkLst>
        </pc:picChg>
      </pc:sldChg>
      <pc:sldChg chg="addSp delSp modSp add replId">
        <pc:chgData name="Hanae Oukadir" userId="S::oukadir2u@etu.univ-lorraine.fr::37e207b0-6759-413a-9d70-d2fcb5124064" providerId="AD" clId="Web-{7A21289E-C63B-406E-A2E2-ACF746271363}" dt="2023-06-14T09:54:31.323" v="89" actId="1076"/>
        <pc:sldMkLst>
          <pc:docMk/>
          <pc:sldMk cId="2839598880" sldId="316"/>
        </pc:sldMkLst>
        <pc:spChg chg="mod">
          <ac:chgData name="Hanae Oukadir" userId="S::oukadir2u@etu.univ-lorraine.fr::37e207b0-6759-413a-9d70-d2fcb5124064" providerId="AD" clId="Web-{7A21289E-C63B-406E-A2E2-ACF746271363}" dt="2023-06-14T09:47:49.386" v="76" actId="1076"/>
          <ac:spMkLst>
            <pc:docMk/>
            <pc:sldMk cId="2839598880" sldId="316"/>
            <ac:spMk id="4" creationId="{6A33CBC7-72E2-7ED6-133B-C0C3FF38C406}"/>
          </ac:spMkLst>
        </pc:spChg>
        <pc:spChg chg="del mod">
          <ac:chgData name="Hanae Oukadir" userId="S::oukadir2u@etu.univ-lorraine.fr::37e207b0-6759-413a-9d70-d2fcb5124064" providerId="AD" clId="Web-{7A21289E-C63B-406E-A2E2-ACF746271363}" dt="2023-06-14T09:47:45.621" v="75"/>
          <ac:spMkLst>
            <pc:docMk/>
            <pc:sldMk cId="2839598880" sldId="316"/>
            <ac:spMk id="5" creationId="{4378AAFA-3D1B-F9E6-740C-BB2E8D408999}"/>
          </ac:spMkLst>
        </pc:spChg>
        <pc:spChg chg="mod">
          <ac:chgData name="Hanae Oukadir" userId="S::oukadir2u@etu.univ-lorraine.fr::37e207b0-6759-413a-9d70-d2fcb5124064" providerId="AD" clId="Web-{7A21289E-C63B-406E-A2E2-ACF746271363}" dt="2023-06-14T09:48:05.934" v="80" actId="1076"/>
          <ac:spMkLst>
            <pc:docMk/>
            <pc:sldMk cId="2839598880" sldId="316"/>
            <ac:spMk id="8" creationId="{22B23762-619E-57FD-B9D0-E4334EF0642E}"/>
          </ac:spMkLst>
        </pc:spChg>
        <pc:picChg chg="del mod">
          <ac:chgData name="Hanae Oukadir" userId="S::oukadir2u@etu.univ-lorraine.fr::37e207b0-6759-413a-9d70-d2fcb5124064" providerId="AD" clId="Web-{7A21289E-C63B-406E-A2E2-ACF746271363}" dt="2023-06-14T09:47:09.401" v="71"/>
          <ac:picMkLst>
            <pc:docMk/>
            <pc:sldMk cId="2839598880" sldId="316"/>
            <ac:picMk id="2" creationId="{59B7D6FC-BE7A-EA14-D929-06105F174C6C}"/>
          </ac:picMkLst>
        </pc:picChg>
        <pc:picChg chg="add mod">
          <ac:chgData name="Hanae Oukadir" userId="S::oukadir2u@etu.univ-lorraine.fr::37e207b0-6759-413a-9d70-d2fcb5124064" providerId="AD" clId="Web-{7A21289E-C63B-406E-A2E2-ACF746271363}" dt="2023-06-14T09:54:31.323" v="89" actId="1076"/>
          <ac:picMkLst>
            <pc:docMk/>
            <pc:sldMk cId="2839598880" sldId="316"/>
            <ac:picMk id="3" creationId="{F6DDC852-7028-D302-F47F-0D69E7613A38}"/>
          </ac:picMkLst>
        </pc:picChg>
      </pc:sldChg>
    </pc:docChg>
  </pc:docChgLst>
  <pc:docChgLst>
    <pc:chgData name="Hanae Oukadir" userId="S::oukadir2u@etu.univ-lorraine.fr::37e207b0-6759-413a-9d70-d2fcb5124064" providerId="AD" clId="Web-{1B27F9DB-666D-43A9-BB61-98643F952BD1}"/>
    <pc:docChg chg="addSld delSld modSld">
      <pc:chgData name="Hanae Oukadir" userId="S::oukadir2u@etu.univ-lorraine.fr::37e207b0-6759-413a-9d70-d2fcb5124064" providerId="AD" clId="Web-{1B27F9DB-666D-43A9-BB61-98643F952BD1}" dt="2023-06-14T09:32:02.523" v="34" actId="1076"/>
      <pc:docMkLst>
        <pc:docMk/>
      </pc:docMkLst>
      <pc:sldChg chg="modSp">
        <pc:chgData name="Hanae Oukadir" userId="S::oukadir2u@etu.univ-lorraine.fr::37e207b0-6759-413a-9d70-d2fcb5124064" providerId="AD" clId="Web-{1B27F9DB-666D-43A9-BB61-98643F952BD1}" dt="2023-06-14T09:25:35.640" v="10" actId="20577"/>
        <pc:sldMkLst>
          <pc:docMk/>
          <pc:sldMk cId="0" sldId="256"/>
        </pc:sldMkLst>
        <pc:spChg chg="mod">
          <ac:chgData name="Hanae Oukadir" userId="S::oukadir2u@etu.univ-lorraine.fr::37e207b0-6759-413a-9d70-d2fcb5124064" providerId="AD" clId="Web-{1B27F9DB-666D-43A9-BB61-98643F952BD1}" dt="2023-06-14T09:25:35.640" v="10" actId="20577"/>
          <ac:spMkLst>
            <pc:docMk/>
            <pc:sldMk cId="0" sldId="256"/>
            <ac:spMk id="126" creationId="{00000000-0000-0000-0000-000000000000}"/>
          </ac:spMkLst>
        </pc:spChg>
      </pc:sldChg>
      <pc:sldChg chg="addSp delSp modSp add replId">
        <pc:chgData name="Hanae Oukadir" userId="S::oukadir2u@etu.univ-lorraine.fr::37e207b0-6759-413a-9d70-d2fcb5124064" providerId="AD" clId="Web-{1B27F9DB-666D-43A9-BB61-98643F952BD1}" dt="2023-06-14T09:32:02.523" v="34" actId="1076"/>
        <pc:sldMkLst>
          <pc:docMk/>
          <pc:sldMk cId="3814992569" sldId="313"/>
        </pc:sldMkLst>
        <pc:spChg chg="mod">
          <ac:chgData name="Hanae Oukadir" userId="S::oukadir2u@etu.univ-lorraine.fr::37e207b0-6759-413a-9d70-d2fcb5124064" providerId="AD" clId="Web-{1B27F9DB-666D-43A9-BB61-98643F952BD1}" dt="2023-06-14T09:30:25.600" v="25" actId="20577"/>
          <ac:spMkLst>
            <pc:docMk/>
            <pc:sldMk cId="3814992569" sldId="313"/>
            <ac:spMk id="807" creationId="{00000000-0000-0000-0000-000000000000}"/>
          </ac:spMkLst>
        </pc:spChg>
        <pc:picChg chg="del">
          <ac:chgData name="Hanae Oukadir" userId="S::oukadir2u@etu.univ-lorraine.fr::37e207b0-6759-413a-9d70-d2fcb5124064" providerId="AD" clId="Web-{1B27F9DB-666D-43A9-BB61-98643F952BD1}" dt="2023-06-14T09:30:32.725" v="26"/>
          <ac:picMkLst>
            <pc:docMk/>
            <pc:sldMk cId="3814992569" sldId="313"/>
            <ac:picMk id="2" creationId="{29069FAF-733D-C976-5AF6-214AAE9B3312}"/>
          </ac:picMkLst>
        </pc:picChg>
        <pc:picChg chg="add mod">
          <ac:chgData name="Hanae Oukadir" userId="S::oukadir2u@etu.univ-lorraine.fr::37e207b0-6759-413a-9d70-d2fcb5124064" providerId="AD" clId="Web-{1B27F9DB-666D-43A9-BB61-98643F952BD1}" dt="2023-06-14T09:32:02.523" v="34" actId="1076"/>
          <ac:picMkLst>
            <pc:docMk/>
            <pc:sldMk cId="3814992569" sldId="313"/>
            <ac:picMk id="3" creationId="{04D4EB2D-4EDB-AB84-F66D-05CA83C56FF8}"/>
          </ac:picMkLst>
        </pc:picChg>
      </pc:sldChg>
      <pc:sldChg chg="new del">
        <pc:chgData name="Hanae Oukadir" userId="S::oukadir2u@etu.univ-lorraine.fr::37e207b0-6759-413a-9d70-d2fcb5124064" providerId="AD" clId="Web-{1B27F9DB-666D-43A9-BB61-98643F952BD1}" dt="2023-06-14T09:27:33.596" v="12"/>
        <pc:sldMkLst>
          <pc:docMk/>
          <pc:sldMk cId="3962267815" sldId="313"/>
        </pc:sldMkLst>
      </pc:sldChg>
    </pc:docChg>
  </pc:docChgLst>
  <pc:docChgLst>
    <pc:chgData clId="Web-{8607EA6F-65E1-45AE-92C0-389F800EC58A}"/>
    <pc:docChg chg="modSld">
      <pc:chgData name="" userId="" providerId="" clId="Web-{8607EA6F-65E1-45AE-92C0-389F800EC58A}" dt="2023-03-08T14:30:20.836" v="2" actId="20577"/>
      <pc:docMkLst>
        <pc:docMk/>
      </pc:docMkLst>
      <pc:sldChg chg="modSp">
        <pc:chgData name="" userId="" providerId="" clId="Web-{8607EA6F-65E1-45AE-92C0-389F800EC58A}" dt="2023-03-08T14:30:20.836" v="2" actId="20577"/>
        <pc:sldMkLst>
          <pc:docMk/>
          <pc:sldMk cId="0" sldId="256"/>
        </pc:sldMkLst>
        <pc:spChg chg="mod">
          <ac:chgData name="" userId="" providerId="" clId="Web-{8607EA6F-65E1-45AE-92C0-389F800EC58A}" dt="2023-03-08T14:30:20.836" v="2" actId="20577"/>
          <ac:spMkLst>
            <pc:docMk/>
            <pc:sldMk cId="0" sldId="256"/>
            <ac:spMk id="125" creationId="{00000000-0000-0000-0000-000000000000}"/>
          </ac:spMkLst>
        </pc:spChg>
      </pc:sldChg>
    </pc:docChg>
  </pc:docChgLst>
  <pc:docChgLst>
    <pc:chgData name="Marie-Josette Coman" userId="S::coman5u@etu.univ-lorraine.fr::38b4ee81-a714-4620-b981-b9d08d61834f" providerId="AD" clId="Web-{02FFC837-9708-4C9E-ABD0-FEB3A496C1A9}"/>
    <pc:docChg chg="delSld modSld">
      <pc:chgData name="Marie-Josette Coman" userId="S::coman5u@etu.univ-lorraine.fr::38b4ee81-a714-4620-b981-b9d08d61834f" providerId="AD" clId="Web-{02FFC837-9708-4C9E-ABD0-FEB3A496C1A9}" dt="2023-03-08T14:52:13.630" v="58" actId="14100"/>
      <pc:docMkLst>
        <pc:docMk/>
      </pc:docMkLst>
      <pc:sldChg chg="delSp modSp del">
        <pc:chgData name="Marie-Josette Coman" userId="S::coman5u@etu.univ-lorraine.fr::38b4ee81-a714-4620-b981-b9d08d61834f" providerId="AD" clId="Web-{02FFC837-9708-4C9E-ABD0-FEB3A496C1A9}" dt="2023-03-08T14:35:25.847" v="23"/>
        <pc:sldMkLst>
          <pc:docMk/>
          <pc:sldMk cId="0" sldId="258"/>
        </pc:sldMkLst>
        <pc:spChg chg="mod">
          <ac:chgData name="Marie-Josette Coman" userId="S::coman5u@etu.univ-lorraine.fr::38b4ee81-a714-4620-b981-b9d08d61834f" providerId="AD" clId="Web-{02FFC837-9708-4C9E-ABD0-FEB3A496C1A9}" dt="2023-03-08T14:31:13.938" v="2" actId="20577"/>
          <ac:spMkLst>
            <pc:docMk/>
            <pc:sldMk cId="0" sldId="258"/>
            <ac:spMk id="474" creationId="{00000000-0000-0000-0000-000000000000}"/>
          </ac:spMkLst>
        </pc:spChg>
        <pc:spChg chg="del mod">
          <ac:chgData name="Marie-Josette Coman" userId="S::coman5u@etu.univ-lorraine.fr::38b4ee81-a714-4620-b981-b9d08d61834f" providerId="AD" clId="Web-{02FFC837-9708-4C9E-ABD0-FEB3A496C1A9}" dt="2023-03-08T14:34:45.377" v="20"/>
          <ac:spMkLst>
            <pc:docMk/>
            <pc:sldMk cId="0" sldId="258"/>
            <ac:spMk id="479" creationId="{00000000-0000-0000-0000-000000000000}"/>
          </ac:spMkLst>
        </pc:spChg>
        <pc:spChg chg="mod">
          <ac:chgData name="Marie-Josette Coman" userId="S::coman5u@etu.univ-lorraine.fr::38b4ee81-a714-4620-b981-b9d08d61834f" providerId="AD" clId="Web-{02FFC837-9708-4C9E-ABD0-FEB3A496C1A9}" dt="2023-03-08T14:34:59.799" v="22" actId="1076"/>
          <ac:spMkLst>
            <pc:docMk/>
            <pc:sldMk cId="0" sldId="258"/>
            <ac:spMk id="480" creationId="{00000000-0000-0000-0000-000000000000}"/>
          </ac:spMkLst>
        </pc:spChg>
      </pc:sldChg>
      <pc:sldChg chg="addSp delSp modSp">
        <pc:chgData name="Marie-Josette Coman" userId="S::coman5u@etu.univ-lorraine.fr::38b4ee81-a714-4620-b981-b9d08d61834f" providerId="AD" clId="Web-{02FFC837-9708-4C9E-ABD0-FEB3A496C1A9}" dt="2023-03-08T14:52:13.630" v="58" actId="14100"/>
        <pc:sldMkLst>
          <pc:docMk/>
          <pc:sldMk cId="0" sldId="261"/>
        </pc:sldMkLst>
        <pc:spChg chg="mod">
          <ac:chgData name="Marie-Josette Coman" userId="S::coman5u@etu.univ-lorraine.fr::38b4ee81-a714-4620-b981-b9d08d61834f" providerId="AD" clId="Web-{02FFC837-9708-4C9E-ABD0-FEB3A496C1A9}" dt="2023-03-08T14:48:14.153" v="26" actId="20577"/>
          <ac:spMkLst>
            <pc:docMk/>
            <pc:sldMk cId="0" sldId="261"/>
            <ac:spMk id="807" creationId="{00000000-0000-0000-0000-000000000000}"/>
          </ac:spMkLst>
        </pc:spChg>
        <pc:picChg chg="add del mod">
          <ac:chgData name="Marie-Josette Coman" userId="S::coman5u@etu.univ-lorraine.fr::38b4ee81-a714-4620-b981-b9d08d61834f" providerId="AD" clId="Web-{02FFC837-9708-4C9E-ABD0-FEB3A496C1A9}" dt="2023-03-08T14:49:12.062" v="30"/>
          <ac:picMkLst>
            <pc:docMk/>
            <pc:sldMk cId="0" sldId="261"/>
            <ac:picMk id="2" creationId="{190AFFD4-4C52-B719-C8FE-43DF924DD73A}"/>
          </ac:picMkLst>
        </pc:picChg>
        <pc:picChg chg="add del mod">
          <ac:chgData name="Marie-Josette Coman" userId="S::coman5u@etu.univ-lorraine.fr::38b4ee81-a714-4620-b981-b9d08d61834f" providerId="AD" clId="Web-{02FFC837-9708-4C9E-ABD0-FEB3A496C1A9}" dt="2023-03-08T14:49:43.734" v="35"/>
          <ac:picMkLst>
            <pc:docMk/>
            <pc:sldMk cId="0" sldId="261"/>
            <ac:picMk id="7" creationId="{2E66C023-7DF7-C072-9EA6-FD301E1AFB02}"/>
          </ac:picMkLst>
        </pc:picChg>
        <pc:picChg chg="add del mod">
          <ac:chgData name="Marie-Josette Coman" userId="S::coman5u@etu.univ-lorraine.fr::38b4ee81-a714-4620-b981-b9d08d61834f" providerId="AD" clId="Web-{02FFC837-9708-4C9E-ABD0-FEB3A496C1A9}" dt="2023-03-08T14:50:19.439" v="40"/>
          <ac:picMkLst>
            <pc:docMk/>
            <pc:sldMk cId="0" sldId="261"/>
            <ac:picMk id="8" creationId="{A8FDB660-7F67-E1C8-676C-A041D0983DE3}"/>
          </ac:picMkLst>
        </pc:picChg>
        <pc:picChg chg="add del mod">
          <ac:chgData name="Marie-Josette Coman" userId="S::coman5u@etu.univ-lorraine.fr::38b4ee81-a714-4620-b981-b9d08d61834f" providerId="AD" clId="Web-{02FFC837-9708-4C9E-ABD0-FEB3A496C1A9}" dt="2023-03-08T14:51:35.472" v="53"/>
          <ac:picMkLst>
            <pc:docMk/>
            <pc:sldMk cId="0" sldId="261"/>
            <ac:picMk id="9" creationId="{42719302-A760-25E0-E13A-13C8B18872EA}"/>
          </ac:picMkLst>
        </pc:picChg>
        <pc:picChg chg="add del mod">
          <ac:chgData name="Marie-Josette Coman" userId="S::coman5u@etu.univ-lorraine.fr::38b4ee81-a714-4620-b981-b9d08d61834f" providerId="AD" clId="Web-{02FFC837-9708-4C9E-ABD0-FEB3A496C1A9}" dt="2023-03-08T14:51:09.018" v="46"/>
          <ac:picMkLst>
            <pc:docMk/>
            <pc:sldMk cId="0" sldId="261"/>
            <ac:picMk id="10" creationId="{1B704E3C-9EE6-E640-F2C5-A9EFB8490A86}"/>
          </ac:picMkLst>
        </pc:picChg>
        <pc:picChg chg="add mod">
          <ac:chgData name="Marie-Josette Coman" userId="S::coman5u@etu.univ-lorraine.fr::38b4ee81-a714-4620-b981-b9d08d61834f" providerId="AD" clId="Web-{02FFC837-9708-4C9E-ABD0-FEB3A496C1A9}" dt="2023-03-08T14:52:13.630" v="58" actId="14100"/>
          <ac:picMkLst>
            <pc:docMk/>
            <pc:sldMk cId="0" sldId="261"/>
            <ac:picMk id="11" creationId="{58AE3126-0A52-52D4-D8AD-787F3CD9194C}"/>
          </ac:picMkLst>
        </pc:picChg>
        <pc:picChg chg="add mod">
          <ac:chgData name="Marie-Josette Coman" userId="S::coman5u@etu.univ-lorraine.fr::38b4ee81-a714-4620-b981-b9d08d61834f" providerId="AD" clId="Web-{02FFC837-9708-4C9E-ABD0-FEB3A496C1A9}" dt="2023-03-08T14:52:07.458" v="57" actId="1076"/>
          <ac:picMkLst>
            <pc:docMk/>
            <pc:sldMk cId="0" sldId="261"/>
            <ac:picMk id="12" creationId="{7F2D6B2D-F53B-93ED-7D93-7ADE00839F79}"/>
          </ac:picMkLst>
        </pc:picChg>
      </pc:sldChg>
    </pc:docChg>
  </pc:docChgLst>
  <pc:docChgLst>
    <pc:chgData name="Raissa Fernandes Leandro" userId="S::leandro2u@etu.univ-lorraine.fr::161e5c13-9125-481d-bbd1-9750a60d1610" providerId="AD" clId="Web-{FCAFFABB-D39E-4348-A0C8-22EE1BABB6D5}"/>
    <pc:docChg chg="addSld modSld sldOrd">
      <pc:chgData name="Raissa Fernandes Leandro" userId="S::leandro2u@etu.univ-lorraine.fr::161e5c13-9125-481d-bbd1-9750a60d1610" providerId="AD" clId="Web-{FCAFFABB-D39E-4348-A0C8-22EE1BABB6D5}" dt="2023-06-14T08:25:35.825" v="81" actId="1076"/>
      <pc:docMkLst>
        <pc:docMk/>
      </pc:docMkLst>
      <pc:sldChg chg="addSp delSp modSp ord">
        <pc:chgData name="Raissa Fernandes Leandro" userId="S::leandro2u@etu.univ-lorraine.fr::161e5c13-9125-481d-bbd1-9750a60d1610" providerId="AD" clId="Web-{FCAFFABB-D39E-4348-A0C8-22EE1BABB6D5}" dt="2023-06-14T08:16:05.791" v="28" actId="20577"/>
        <pc:sldMkLst>
          <pc:docMk/>
          <pc:sldMk cId="0" sldId="262"/>
        </pc:sldMkLst>
        <pc:spChg chg="mod">
          <ac:chgData name="Raissa Fernandes Leandro" userId="S::leandro2u@etu.univ-lorraine.fr::161e5c13-9125-481d-bbd1-9750a60d1610" providerId="AD" clId="Web-{FCAFFABB-D39E-4348-A0C8-22EE1BABB6D5}" dt="2023-06-14T08:16:05.791" v="28" actId="20577"/>
          <ac:spMkLst>
            <pc:docMk/>
            <pc:sldMk cId="0" sldId="262"/>
            <ac:spMk id="1038" creationId="{00000000-0000-0000-0000-000000000000}"/>
          </ac:spMkLst>
        </pc:spChg>
        <pc:spChg chg="mod">
          <ac:chgData name="Raissa Fernandes Leandro" userId="S::leandro2u@etu.univ-lorraine.fr::161e5c13-9125-481d-bbd1-9750a60d1610" providerId="AD" clId="Web-{FCAFFABB-D39E-4348-A0C8-22EE1BABB6D5}" dt="2023-06-14T08:15:14.884" v="18" actId="20577"/>
          <ac:spMkLst>
            <pc:docMk/>
            <pc:sldMk cId="0" sldId="262"/>
            <ac:spMk id="1039" creationId="{00000000-0000-0000-0000-000000000000}"/>
          </ac:spMkLst>
        </pc:spChg>
        <pc:grpChg chg="del">
          <ac:chgData name="Raissa Fernandes Leandro" userId="S::leandro2u@etu.univ-lorraine.fr::161e5c13-9125-481d-bbd1-9750a60d1610" providerId="AD" clId="Web-{FCAFFABB-D39E-4348-A0C8-22EE1BABB6D5}" dt="2023-06-14T08:15:44.619" v="24"/>
          <ac:grpSpMkLst>
            <pc:docMk/>
            <pc:sldMk cId="0" sldId="262"/>
            <ac:grpSpMk id="1041" creationId="{00000000-0000-0000-0000-000000000000}"/>
          </ac:grpSpMkLst>
        </pc:grpChg>
        <pc:picChg chg="add mod">
          <ac:chgData name="Raissa Fernandes Leandro" userId="S::leandro2u@etu.univ-lorraine.fr::161e5c13-9125-481d-bbd1-9750a60d1610" providerId="AD" clId="Web-{FCAFFABB-D39E-4348-A0C8-22EE1BABB6D5}" dt="2023-06-14T08:15:56.338" v="26" actId="1076"/>
          <ac:picMkLst>
            <pc:docMk/>
            <pc:sldMk cId="0" sldId="262"/>
            <ac:picMk id="2" creationId="{7F69F49F-4A0C-04BA-C25E-755EB89709FD}"/>
          </ac:picMkLst>
        </pc:picChg>
      </pc:sldChg>
      <pc:sldChg chg="modSp ord">
        <pc:chgData name="Raissa Fernandes Leandro" userId="S::leandro2u@etu.univ-lorraine.fr::161e5c13-9125-481d-bbd1-9750a60d1610" providerId="AD" clId="Web-{FCAFFABB-D39E-4348-A0C8-22EE1BABB6D5}" dt="2023-06-14T08:19:42.533" v="62" actId="20577"/>
        <pc:sldMkLst>
          <pc:docMk/>
          <pc:sldMk cId="0" sldId="263"/>
        </pc:sldMkLst>
        <pc:spChg chg="mod">
          <ac:chgData name="Raissa Fernandes Leandro" userId="S::leandro2u@etu.univ-lorraine.fr::161e5c13-9125-481d-bbd1-9750a60d1610" providerId="AD" clId="Web-{FCAFFABB-D39E-4348-A0C8-22EE1BABB6D5}" dt="2023-06-14T08:16:55.215" v="39" actId="20577"/>
          <ac:spMkLst>
            <pc:docMk/>
            <pc:sldMk cId="0" sldId="263"/>
            <ac:spMk id="1109" creationId="{00000000-0000-0000-0000-000000000000}"/>
          </ac:spMkLst>
        </pc:spChg>
        <pc:spChg chg="mod">
          <ac:chgData name="Raissa Fernandes Leandro" userId="S::leandro2u@etu.univ-lorraine.fr::161e5c13-9125-481d-bbd1-9750a60d1610" providerId="AD" clId="Web-{FCAFFABB-D39E-4348-A0C8-22EE1BABB6D5}" dt="2023-06-14T08:19:42.533" v="62" actId="20577"/>
          <ac:spMkLst>
            <pc:docMk/>
            <pc:sldMk cId="0" sldId="263"/>
            <ac:spMk id="1110" creationId="{00000000-0000-0000-0000-000000000000}"/>
          </ac:spMkLst>
        </pc:spChg>
        <pc:spChg chg="mod">
          <ac:chgData name="Raissa Fernandes Leandro" userId="S::leandro2u@etu.univ-lorraine.fr::161e5c13-9125-481d-bbd1-9750a60d1610" providerId="AD" clId="Web-{FCAFFABB-D39E-4348-A0C8-22EE1BABB6D5}" dt="2023-06-14T08:17:02.668" v="40" actId="20577"/>
          <ac:spMkLst>
            <pc:docMk/>
            <pc:sldMk cId="0" sldId="263"/>
            <ac:spMk id="1111" creationId="{00000000-0000-0000-0000-000000000000}"/>
          </ac:spMkLst>
        </pc:spChg>
        <pc:spChg chg="mod">
          <ac:chgData name="Raissa Fernandes Leandro" userId="S::leandro2u@etu.univ-lorraine.fr::161e5c13-9125-481d-bbd1-9750a60d1610" providerId="AD" clId="Web-{FCAFFABB-D39E-4348-A0C8-22EE1BABB6D5}" dt="2023-06-14T08:19:37.048" v="61" actId="1076"/>
          <ac:spMkLst>
            <pc:docMk/>
            <pc:sldMk cId="0" sldId="263"/>
            <ac:spMk id="1112" creationId="{00000000-0000-0000-0000-000000000000}"/>
          </ac:spMkLst>
        </pc:spChg>
        <pc:spChg chg="mod">
          <ac:chgData name="Raissa Fernandes Leandro" userId="S::leandro2u@etu.univ-lorraine.fr::161e5c13-9125-481d-bbd1-9750a60d1610" providerId="AD" clId="Web-{FCAFFABB-D39E-4348-A0C8-22EE1BABB6D5}" dt="2023-06-14T08:17:15.825" v="42" actId="20577"/>
          <ac:spMkLst>
            <pc:docMk/>
            <pc:sldMk cId="0" sldId="263"/>
            <ac:spMk id="1113" creationId="{00000000-0000-0000-0000-000000000000}"/>
          </ac:spMkLst>
        </pc:spChg>
      </pc:sldChg>
      <pc:sldChg chg="modSp">
        <pc:chgData name="Raissa Fernandes Leandro" userId="S::leandro2u@etu.univ-lorraine.fr::161e5c13-9125-481d-bbd1-9750a60d1610" providerId="AD" clId="Web-{FCAFFABB-D39E-4348-A0C8-22EE1BABB6D5}" dt="2023-06-14T08:14:43.555" v="8" actId="20577"/>
        <pc:sldMkLst>
          <pc:docMk/>
          <pc:sldMk cId="2006373738" sldId="301"/>
        </pc:sldMkLst>
        <pc:spChg chg="mod">
          <ac:chgData name="Raissa Fernandes Leandro" userId="S::leandro2u@etu.univ-lorraine.fr::161e5c13-9125-481d-bbd1-9750a60d1610" providerId="AD" clId="Web-{FCAFFABB-D39E-4348-A0C8-22EE1BABB6D5}" dt="2023-06-14T08:14:43.555" v="8" actId="20577"/>
          <ac:spMkLst>
            <pc:docMk/>
            <pc:sldMk cId="2006373738" sldId="301"/>
            <ac:spMk id="807" creationId="{00000000-0000-0000-0000-000000000000}"/>
          </ac:spMkLst>
        </pc:spChg>
      </pc:sldChg>
      <pc:sldChg chg="modSp">
        <pc:chgData name="Raissa Fernandes Leandro" userId="S::leandro2u@etu.univ-lorraine.fr::161e5c13-9125-481d-bbd1-9750a60d1610" providerId="AD" clId="Web-{FCAFFABB-D39E-4348-A0C8-22EE1BABB6D5}" dt="2023-06-14T08:10:13.562" v="3" actId="20577"/>
        <pc:sldMkLst>
          <pc:docMk/>
          <pc:sldMk cId="3848245222" sldId="303"/>
        </pc:sldMkLst>
        <pc:spChg chg="mod">
          <ac:chgData name="Raissa Fernandes Leandro" userId="S::leandro2u@etu.univ-lorraine.fr::161e5c13-9125-481d-bbd1-9750a60d1610" providerId="AD" clId="Web-{FCAFFABB-D39E-4348-A0C8-22EE1BABB6D5}" dt="2023-06-14T08:10:13.562" v="3" actId="20577"/>
          <ac:spMkLst>
            <pc:docMk/>
            <pc:sldMk cId="3848245222" sldId="303"/>
            <ac:spMk id="807" creationId="{00000000-0000-0000-0000-000000000000}"/>
          </ac:spMkLst>
        </pc:spChg>
      </pc:sldChg>
      <pc:sldChg chg="modSp add replId">
        <pc:chgData name="Raissa Fernandes Leandro" userId="S::leandro2u@etu.univ-lorraine.fr::161e5c13-9125-481d-bbd1-9750a60d1610" providerId="AD" clId="Web-{FCAFFABB-D39E-4348-A0C8-22EE1BABB6D5}" dt="2023-06-14T08:21:19.505" v="74" actId="20577"/>
        <pc:sldMkLst>
          <pc:docMk/>
          <pc:sldMk cId="2412860657" sldId="304"/>
        </pc:sldMkLst>
        <pc:spChg chg="mod">
          <ac:chgData name="Raissa Fernandes Leandro" userId="S::leandro2u@etu.univ-lorraine.fr::161e5c13-9125-481d-bbd1-9750a60d1610" providerId="AD" clId="Web-{FCAFFABB-D39E-4348-A0C8-22EE1BABB6D5}" dt="2023-06-14T08:21:19.505" v="74" actId="20577"/>
          <ac:spMkLst>
            <pc:docMk/>
            <pc:sldMk cId="2412860657" sldId="304"/>
            <ac:spMk id="1038" creationId="{00000000-0000-0000-0000-000000000000}"/>
          </ac:spMkLst>
        </pc:spChg>
        <pc:spChg chg="mod">
          <ac:chgData name="Raissa Fernandes Leandro" userId="S::leandro2u@etu.univ-lorraine.fr::161e5c13-9125-481d-bbd1-9750a60d1610" providerId="AD" clId="Web-{FCAFFABB-D39E-4348-A0C8-22EE1BABB6D5}" dt="2023-06-14T08:21:03.301" v="71" actId="20577"/>
          <ac:spMkLst>
            <pc:docMk/>
            <pc:sldMk cId="2412860657" sldId="304"/>
            <ac:spMk id="1039" creationId="{00000000-0000-0000-0000-000000000000}"/>
          </ac:spMkLst>
        </pc:spChg>
      </pc:sldChg>
      <pc:sldChg chg="addSp delSp modSp add replId">
        <pc:chgData name="Raissa Fernandes Leandro" userId="S::leandro2u@etu.univ-lorraine.fr::161e5c13-9125-481d-bbd1-9750a60d1610" providerId="AD" clId="Web-{FCAFFABB-D39E-4348-A0C8-22EE1BABB6D5}" dt="2023-06-14T08:25:35.825" v="81" actId="1076"/>
        <pc:sldMkLst>
          <pc:docMk/>
          <pc:sldMk cId="1890880257" sldId="305"/>
        </pc:sldMkLst>
        <pc:spChg chg="add del mod">
          <ac:chgData name="Raissa Fernandes Leandro" userId="S::leandro2u@etu.univ-lorraine.fr::161e5c13-9125-481d-bbd1-9750a60d1610" providerId="AD" clId="Web-{FCAFFABB-D39E-4348-A0C8-22EE1BABB6D5}" dt="2023-06-14T08:25:24.731" v="78"/>
          <ac:spMkLst>
            <pc:docMk/>
            <pc:sldMk cId="1890880257" sldId="305"/>
            <ac:spMk id="4" creationId="{D22FA829-EAFA-8DE6-F726-052482D26DAD}"/>
          </ac:spMkLst>
        </pc:spChg>
        <pc:spChg chg="del">
          <ac:chgData name="Raissa Fernandes Leandro" userId="S::leandro2u@etu.univ-lorraine.fr::161e5c13-9125-481d-bbd1-9750a60d1610" providerId="AD" clId="Web-{FCAFFABB-D39E-4348-A0C8-22EE1BABB6D5}" dt="2023-06-14T08:25:19.934" v="76"/>
          <ac:spMkLst>
            <pc:docMk/>
            <pc:sldMk cId="1890880257" sldId="305"/>
            <ac:spMk id="1038" creationId="{00000000-0000-0000-0000-000000000000}"/>
          </ac:spMkLst>
        </pc:spChg>
        <pc:picChg chg="del">
          <ac:chgData name="Raissa Fernandes Leandro" userId="S::leandro2u@etu.univ-lorraine.fr::161e5c13-9125-481d-bbd1-9750a60d1610" providerId="AD" clId="Web-{FCAFFABB-D39E-4348-A0C8-22EE1BABB6D5}" dt="2023-06-14T08:25:22.325" v="77"/>
          <ac:picMkLst>
            <pc:docMk/>
            <pc:sldMk cId="1890880257" sldId="305"/>
            <ac:picMk id="2" creationId="{7F69F49F-4A0C-04BA-C25E-755EB89709FD}"/>
          </ac:picMkLst>
        </pc:picChg>
        <pc:picChg chg="add mod">
          <ac:chgData name="Raissa Fernandes Leandro" userId="S::leandro2u@etu.univ-lorraine.fr::161e5c13-9125-481d-bbd1-9750a60d1610" providerId="AD" clId="Web-{FCAFFABB-D39E-4348-A0C8-22EE1BABB6D5}" dt="2023-06-14T08:25:35.825" v="81" actId="1076"/>
          <ac:picMkLst>
            <pc:docMk/>
            <pc:sldMk cId="1890880257" sldId="305"/>
            <ac:picMk id="5" creationId="{6DCC6D33-E9E8-750A-D37C-52954E227279}"/>
          </ac:picMkLst>
        </pc:picChg>
      </pc:sldChg>
    </pc:docChg>
  </pc:docChgLst>
  <pc:docChgLst>
    <pc:chgData name="Raissa Fernandes Leandro" userId="S::leandro2u@etu.univ-lorraine.fr::161e5c13-9125-481d-bbd1-9750a60d1610" providerId="AD" clId="Web-{8607EA6F-65E1-45AE-92C0-389F800EC58A}"/>
    <pc:docChg chg="addSld modSld sldOrd">
      <pc:chgData name="Raissa Fernandes Leandro" userId="S::leandro2u@etu.univ-lorraine.fr::161e5c13-9125-481d-bbd1-9750a60d1610" providerId="AD" clId="Web-{8607EA6F-65E1-45AE-92C0-389F800EC58A}" dt="2023-03-08T14:58:58.304" v="144"/>
      <pc:docMkLst>
        <pc:docMk/>
      </pc:docMkLst>
      <pc:sldChg chg="addSp delSp modSp">
        <pc:chgData name="Raissa Fernandes Leandro" userId="S::leandro2u@etu.univ-lorraine.fr::161e5c13-9125-481d-bbd1-9750a60d1610" providerId="AD" clId="Web-{8607EA6F-65E1-45AE-92C0-389F800EC58A}" dt="2023-03-08T14:58:58.304" v="144"/>
        <pc:sldMkLst>
          <pc:docMk/>
          <pc:sldMk cId="0" sldId="256"/>
        </pc:sldMkLst>
        <pc:spChg chg="mod">
          <ac:chgData name="Raissa Fernandes Leandro" userId="S::leandro2u@etu.univ-lorraine.fr::161e5c13-9125-481d-bbd1-9750a60d1610" providerId="AD" clId="Web-{8607EA6F-65E1-45AE-92C0-389F800EC58A}" dt="2023-03-08T14:33:22.497" v="38" actId="1076"/>
          <ac:spMkLst>
            <pc:docMk/>
            <pc:sldMk cId="0" sldId="256"/>
            <ac:spMk id="125" creationId="{00000000-0000-0000-0000-000000000000}"/>
          </ac:spMkLst>
        </pc:spChg>
        <pc:spChg chg="mod">
          <ac:chgData name="Raissa Fernandes Leandro" userId="S::leandro2u@etu.univ-lorraine.fr::161e5c13-9125-481d-bbd1-9750a60d1610" providerId="AD" clId="Web-{8607EA6F-65E1-45AE-92C0-389F800EC58A}" dt="2023-03-08T14:33:03.778" v="34" actId="1076"/>
          <ac:spMkLst>
            <pc:docMk/>
            <pc:sldMk cId="0" sldId="256"/>
            <ac:spMk id="126" creationId="{00000000-0000-0000-0000-000000000000}"/>
          </ac:spMkLst>
        </pc:spChg>
        <pc:picChg chg="add del mod">
          <ac:chgData name="Raissa Fernandes Leandro" userId="S::leandro2u@etu.univ-lorraine.fr::161e5c13-9125-481d-bbd1-9750a60d1610" providerId="AD" clId="Web-{8607EA6F-65E1-45AE-92C0-389F800EC58A}" dt="2023-03-08T14:58:58.304" v="144"/>
          <ac:picMkLst>
            <pc:docMk/>
            <pc:sldMk cId="0" sldId="256"/>
            <ac:picMk id="2" creationId="{186C7E8B-EE6B-1EB5-BF9D-D5914C99BD5F}"/>
          </ac:picMkLst>
        </pc:picChg>
      </pc:sldChg>
      <pc:sldChg chg="ord">
        <pc:chgData name="Raissa Fernandes Leandro" userId="S::leandro2u@etu.univ-lorraine.fr::161e5c13-9125-481d-bbd1-9750a60d1610" providerId="AD" clId="Web-{8607EA6F-65E1-45AE-92C0-389F800EC58A}" dt="2023-03-08T14:33:44.560" v="39"/>
        <pc:sldMkLst>
          <pc:docMk/>
          <pc:sldMk cId="0" sldId="257"/>
        </pc:sldMkLst>
      </pc:sldChg>
      <pc:sldChg chg="ord">
        <pc:chgData name="Raissa Fernandes Leandro" userId="S::leandro2u@etu.univ-lorraine.fr::161e5c13-9125-481d-bbd1-9750a60d1610" providerId="AD" clId="Web-{8607EA6F-65E1-45AE-92C0-389F800EC58A}" dt="2023-03-08T14:37:07.831" v="51"/>
        <pc:sldMkLst>
          <pc:docMk/>
          <pc:sldMk cId="0" sldId="259"/>
        </pc:sldMkLst>
      </pc:sldChg>
      <pc:sldChg chg="ord">
        <pc:chgData name="Raissa Fernandes Leandro" userId="S::leandro2u@etu.univ-lorraine.fr::161e5c13-9125-481d-bbd1-9750a60d1610" providerId="AD" clId="Web-{8607EA6F-65E1-45AE-92C0-389F800EC58A}" dt="2023-03-08T14:37:05.269" v="50"/>
        <pc:sldMkLst>
          <pc:docMk/>
          <pc:sldMk cId="0" sldId="260"/>
        </pc:sldMkLst>
      </pc:sldChg>
      <pc:sldChg chg="addSp delSp modSp">
        <pc:chgData name="Raissa Fernandes Leandro" userId="S::leandro2u@etu.univ-lorraine.fr::161e5c13-9125-481d-bbd1-9750a60d1610" providerId="AD" clId="Web-{8607EA6F-65E1-45AE-92C0-389F800EC58A}" dt="2023-03-08T14:49:10.194" v="119" actId="1076"/>
        <pc:sldMkLst>
          <pc:docMk/>
          <pc:sldMk cId="0" sldId="261"/>
        </pc:sldMkLst>
        <pc:spChg chg="add del mod">
          <ac:chgData name="Raissa Fernandes Leandro" userId="S::leandro2u@etu.univ-lorraine.fr::161e5c13-9125-481d-bbd1-9750a60d1610" providerId="AD" clId="Web-{8607EA6F-65E1-45AE-92C0-389F800EC58A}" dt="2023-03-08T14:39:05.194" v="73"/>
          <ac:spMkLst>
            <pc:docMk/>
            <pc:sldMk cId="0" sldId="261"/>
            <ac:spMk id="3" creationId="{70A80542-25A0-C7A1-CF57-6A63C9148361}"/>
          </ac:spMkLst>
        </pc:spChg>
        <pc:spChg chg="mod">
          <ac:chgData name="Raissa Fernandes Leandro" userId="S::leandro2u@etu.univ-lorraine.fr::161e5c13-9125-481d-bbd1-9750a60d1610" providerId="AD" clId="Web-{8607EA6F-65E1-45AE-92C0-389F800EC58A}" dt="2023-03-08T14:49:10.194" v="119" actId="1076"/>
          <ac:spMkLst>
            <pc:docMk/>
            <pc:sldMk cId="0" sldId="261"/>
            <ac:spMk id="807" creationId="{00000000-0000-0000-0000-000000000000}"/>
          </ac:spMkLst>
        </pc:spChg>
        <pc:spChg chg="del mod">
          <ac:chgData name="Raissa Fernandes Leandro" userId="S::leandro2u@etu.univ-lorraine.fr::161e5c13-9125-481d-bbd1-9750a60d1610" providerId="AD" clId="Web-{8607EA6F-65E1-45AE-92C0-389F800EC58A}" dt="2023-03-08T14:36:13.877" v="47"/>
          <ac:spMkLst>
            <pc:docMk/>
            <pc:sldMk cId="0" sldId="261"/>
            <ac:spMk id="809" creationId="{00000000-0000-0000-0000-000000000000}"/>
          </ac:spMkLst>
        </pc:spChg>
        <pc:picChg chg="add del mod">
          <ac:chgData name="Raissa Fernandes Leandro" userId="S::leandro2u@etu.univ-lorraine.fr::161e5c13-9125-481d-bbd1-9750a60d1610" providerId="AD" clId="Web-{8607EA6F-65E1-45AE-92C0-389F800EC58A}" dt="2023-03-08T14:47:12.301" v="112"/>
          <ac:picMkLst>
            <pc:docMk/>
            <pc:sldMk cId="0" sldId="261"/>
            <ac:picMk id="4" creationId="{7D8AEADE-B2E3-90E1-1FEB-4D0BB367392D}"/>
          </ac:picMkLst>
        </pc:picChg>
        <pc:picChg chg="add del mod">
          <ac:chgData name="Raissa Fernandes Leandro" userId="S::leandro2u@etu.univ-lorraine.fr::161e5c13-9125-481d-bbd1-9750a60d1610" providerId="AD" clId="Web-{8607EA6F-65E1-45AE-92C0-389F800EC58A}" dt="2023-03-08T14:47:06.097" v="110"/>
          <ac:picMkLst>
            <pc:docMk/>
            <pc:sldMk cId="0" sldId="261"/>
            <ac:picMk id="5" creationId="{733A22F7-1CE8-463C-5E70-0C0875E52689}"/>
          </ac:picMkLst>
        </pc:picChg>
        <pc:picChg chg="add del mod">
          <ac:chgData name="Raissa Fernandes Leandro" userId="S::leandro2u@etu.univ-lorraine.fr::161e5c13-9125-481d-bbd1-9750a60d1610" providerId="AD" clId="Web-{8607EA6F-65E1-45AE-92C0-389F800EC58A}" dt="2023-03-08T14:47:09.488" v="111"/>
          <ac:picMkLst>
            <pc:docMk/>
            <pc:sldMk cId="0" sldId="261"/>
            <ac:picMk id="6" creationId="{E281A612-2011-1461-BC29-BB7E8033733A}"/>
          </ac:picMkLst>
        </pc:picChg>
      </pc:sldChg>
      <pc:sldChg chg="addSp delSp modSp ord">
        <pc:chgData name="Raissa Fernandes Leandro" userId="S::leandro2u@etu.univ-lorraine.fr::161e5c13-9125-481d-bbd1-9750a60d1610" providerId="AD" clId="Web-{8607EA6F-65E1-45AE-92C0-389F800EC58A}" dt="2023-03-08T14:53:08.607" v="142" actId="1076"/>
        <pc:sldMkLst>
          <pc:docMk/>
          <pc:sldMk cId="0" sldId="279"/>
        </pc:sldMkLst>
        <pc:spChg chg="add del mod">
          <ac:chgData name="Raissa Fernandes Leandro" userId="S::leandro2u@etu.univ-lorraine.fr::161e5c13-9125-481d-bbd1-9750a60d1610" providerId="AD" clId="Web-{8607EA6F-65E1-45AE-92C0-389F800EC58A}" dt="2023-03-08T14:38:25.427" v="69"/>
          <ac:spMkLst>
            <pc:docMk/>
            <pc:sldMk cId="0" sldId="279"/>
            <ac:spMk id="3" creationId="{3ECD149D-1D80-DF9D-DA7D-836C993F7180}"/>
          </ac:spMkLst>
        </pc:spChg>
        <pc:spChg chg="add del mod">
          <ac:chgData name="Raissa Fernandes Leandro" userId="S::leandro2u@etu.univ-lorraine.fr::161e5c13-9125-481d-bbd1-9750a60d1610" providerId="AD" clId="Web-{8607EA6F-65E1-45AE-92C0-389F800EC58A}" dt="2023-03-08T14:38:35.099" v="72"/>
          <ac:spMkLst>
            <pc:docMk/>
            <pc:sldMk cId="0" sldId="279"/>
            <ac:spMk id="4" creationId="{BCE7BA8D-BAD7-51E3-E5FD-5DD669D164B3}"/>
          </ac:spMkLst>
        </pc:spChg>
        <pc:spChg chg="add del mod">
          <ac:chgData name="Raissa Fernandes Leandro" userId="S::leandro2u@etu.univ-lorraine.fr::161e5c13-9125-481d-bbd1-9750a60d1610" providerId="AD" clId="Web-{8607EA6F-65E1-45AE-92C0-389F800EC58A}" dt="2023-03-08T14:52:41.106" v="138"/>
          <ac:spMkLst>
            <pc:docMk/>
            <pc:sldMk cId="0" sldId="279"/>
            <ac:spMk id="6" creationId="{55B59BB3-BF46-7A39-4C57-8AC9FBB84C3B}"/>
          </ac:spMkLst>
        </pc:spChg>
        <pc:spChg chg="add del">
          <ac:chgData name="Raissa Fernandes Leandro" userId="S::leandro2u@etu.univ-lorraine.fr::161e5c13-9125-481d-bbd1-9750a60d1610" providerId="AD" clId="Web-{8607EA6F-65E1-45AE-92C0-389F800EC58A}" dt="2023-03-08T14:51:57.777" v="133"/>
          <ac:spMkLst>
            <pc:docMk/>
            <pc:sldMk cId="0" sldId="279"/>
            <ac:spMk id="7" creationId="{AA9BAD20-CCE7-ADD3-A8DA-31782EB18AC5}"/>
          </ac:spMkLst>
        </pc:spChg>
        <pc:spChg chg="add mod ord">
          <ac:chgData name="Raissa Fernandes Leandro" userId="S::leandro2u@etu.univ-lorraine.fr::161e5c13-9125-481d-bbd1-9750a60d1610" providerId="AD" clId="Web-{8607EA6F-65E1-45AE-92C0-389F800EC58A}" dt="2023-03-08T14:53:03.529" v="140"/>
          <ac:spMkLst>
            <pc:docMk/>
            <pc:sldMk cId="0" sldId="279"/>
            <ac:spMk id="8" creationId="{5DEE1472-88E3-EAD2-4F1C-1D7BDABE3AC6}"/>
          </ac:spMkLst>
        </pc:spChg>
        <pc:spChg chg="mod">
          <ac:chgData name="Raissa Fernandes Leandro" userId="S::leandro2u@etu.univ-lorraine.fr::161e5c13-9125-481d-bbd1-9750a60d1610" providerId="AD" clId="Web-{8607EA6F-65E1-45AE-92C0-389F800EC58A}" dt="2023-03-08T14:53:08.607" v="142" actId="1076"/>
          <ac:spMkLst>
            <pc:docMk/>
            <pc:sldMk cId="0" sldId="279"/>
            <ac:spMk id="6516" creationId="{00000000-0000-0000-0000-000000000000}"/>
          </ac:spMkLst>
        </pc:spChg>
        <pc:spChg chg="del">
          <ac:chgData name="Raissa Fernandes Leandro" userId="S::leandro2u@etu.univ-lorraine.fr::161e5c13-9125-481d-bbd1-9750a60d1610" providerId="AD" clId="Web-{8607EA6F-65E1-45AE-92C0-389F800EC58A}" dt="2023-03-08T14:37:44.817" v="60"/>
          <ac:spMkLst>
            <pc:docMk/>
            <pc:sldMk cId="0" sldId="279"/>
            <ac:spMk id="6517" creationId="{00000000-0000-0000-0000-000000000000}"/>
          </ac:spMkLst>
        </pc:spChg>
        <pc:spChg chg="del mod">
          <ac:chgData name="Raissa Fernandes Leandro" userId="S::leandro2u@etu.univ-lorraine.fr::161e5c13-9125-481d-bbd1-9750a60d1610" providerId="AD" clId="Web-{8607EA6F-65E1-45AE-92C0-389F800EC58A}" dt="2023-03-08T14:51:41.245" v="130"/>
          <ac:spMkLst>
            <pc:docMk/>
            <pc:sldMk cId="0" sldId="279"/>
            <ac:spMk id="6518" creationId="{00000000-0000-0000-0000-000000000000}"/>
          </ac:spMkLst>
        </pc:spChg>
        <pc:spChg chg="del">
          <ac:chgData name="Raissa Fernandes Leandro" userId="S::leandro2u@etu.univ-lorraine.fr::161e5c13-9125-481d-bbd1-9750a60d1610" providerId="AD" clId="Web-{8607EA6F-65E1-45AE-92C0-389F800EC58A}" dt="2023-03-08T14:37:47.426" v="66"/>
          <ac:spMkLst>
            <pc:docMk/>
            <pc:sldMk cId="0" sldId="279"/>
            <ac:spMk id="6519" creationId="{00000000-0000-0000-0000-000000000000}"/>
          </ac:spMkLst>
        </pc:spChg>
        <pc:spChg chg="del">
          <ac:chgData name="Raissa Fernandes Leandro" userId="S::leandro2u@etu.univ-lorraine.fr::161e5c13-9125-481d-bbd1-9750a60d1610" providerId="AD" clId="Web-{8607EA6F-65E1-45AE-92C0-389F800EC58A}" dt="2023-03-08T14:37:47.426" v="61"/>
          <ac:spMkLst>
            <pc:docMk/>
            <pc:sldMk cId="0" sldId="279"/>
            <ac:spMk id="6538" creationId="{00000000-0000-0000-0000-000000000000}"/>
          </ac:spMkLst>
        </pc:spChg>
        <pc:grpChg chg="del">
          <ac:chgData name="Raissa Fernandes Leandro" userId="S::leandro2u@etu.univ-lorraine.fr::161e5c13-9125-481d-bbd1-9750a60d1610" providerId="AD" clId="Web-{8607EA6F-65E1-45AE-92C0-389F800EC58A}" dt="2023-03-08T14:37:47.426" v="65"/>
          <ac:grpSpMkLst>
            <pc:docMk/>
            <pc:sldMk cId="0" sldId="279"/>
            <ac:grpSpMk id="6520" creationId="{00000000-0000-0000-0000-000000000000}"/>
          </ac:grpSpMkLst>
        </pc:grpChg>
        <pc:grpChg chg="del">
          <ac:chgData name="Raissa Fernandes Leandro" userId="S::leandro2u@etu.univ-lorraine.fr::161e5c13-9125-481d-bbd1-9750a60d1610" providerId="AD" clId="Web-{8607EA6F-65E1-45AE-92C0-389F800EC58A}" dt="2023-03-08T14:37:47.426" v="64"/>
          <ac:grpSpMkLst>
            <pc:docMk/>
            <pc:sldMk cId="0" sldId="279"/>
            <ac:grpSpMk id="6525" creationId="{00000000-0000-0000-0000-000000000000}"/>
          </ac:grpSpMkLst>
        </pc:grpChg>
        <pc:grpChg chg="del">
          <ac:chgData name="Raissa Fernandes Leandro" userId="S::leandro2u@etu.univ-lorraine.fr::161e5c13-9125-481d-bbd1-9750a60d1610" providerId="AD" clId="Web-{8607EA6F-65E1-45AE-92C0-389F800EC58A}" dt="2023-03-08T14:37:47.426" v="63"/>
          <ac:grpSpMkLst>
            <pc:docMk/>
            <pc:sldMk cId="0" sldId="279"/>
            <ac:grpSpMk id="6530" creationId="{00000000-0000-0000-0000-000000000000}"/>
          </ac:grpSpMkLst>
        </pc:grpChg>
        <pc:grpChg chg="del">
          <ac:chgData name="Raissa Fernandes Leandro" userId="S::leandro2u@etu.univ-lorraine.fr::161e5c13-9125-481d-bbd1-9750a60d1610" providerId="AD" clId="Web-{8607EA6F-65E1-45AE-92C0-389F800EC58A}" dt="2023-03-08T14:37:47.426" v="62"/>
          <ac:grpSpMkLst>
            <pc:docMk/>
            <pc:sldMk cId="0" sldId="279"/>
            <ac:grpSpMk id="6533" creationId="{00000000-0000-0000-0000-000000000000}"/>
          </ac:grpSpMkLst>
        </pc:grpChg>
      </pc:sldChg>
      <pc:sldChg chg="addSp delSp modSp add replId">
        <pc:chgData name="Raissa Fernandes Leandro" userId="S::leandro2u@etu.univ-lorraine.fr::161e5c13-9125-481d-bbd1-9750a60d1610" providerId="AD" clId="Web-{8607EA6F-65E1-45AE-92C0-389F800EC58A}" dt="2023-03-08T14:47:18.316" v="114" actId="20577"/>
        <pc:sldMkLst>
          <pc:docMk/>
          <pc:sldMk cId="2006373738" sldId="301"/>
        </pc:sldMkLst>
        <pc:spChg chg="mod">
          <ac:chgData name="Raissa Fernandes Leandro" userId="S::leandro2u@etu.univ-lorraine.fr::161e5c13-9125-481d-bbd1-9750a60d1610" providerId="AD" clId="Web-{8607EA6F-65E1-45AE-92C0-389F800EC58A}" dt="2023-03-08T14:42:07.620" v="81" actId="20577"/>
          <ac:spMkLst>
            <pc:docMk/>
            <pc:sldMk cId="2006373738" sldId="301"/>
            <ac:spMk id="807" creationId="{00000000-0000-0000-0000-000000000000}"/>
          </ac:spMkLst>
        </pc:spChg>
        <pc:spChg chg="mod">
          <ac:chgData name="Raissa Fernandes Leandro" userId="S::leandro2u@etu.univ-lorraine.fr::161e5c13-9125-481d-bbd1-9750a60d1610" providerId="AD" clId="Web-{8607EA6F-65E1-45AE-92C0-389F800EC58A}" dt="2023-03-08T14:47:18.316" v="114" actId="20577"/>
          <ac:spMkLst>
            <pc:docMk/>
            <pc:sldMk cId="2006373738" sldId="301"/>
            <ac:spMk id="808" creationId="{00000000-0000-0000-0000-000000000000}"/>
          </ac:spMkLst>
        </pc:spChg>
        <pc:picChg chg="add mod">
          <ac:chgData name="Raissa Fernandes Leandro" userId="S::leandro2u@etu.univ-lorraine.fr::161e5c13-9125-481d-bbd1-9750a60d1610" providerId="AD" clId="Web-{8607EA6F-65E1-45AE-92C0-389F800EC58A}" dt="2023-03-08T14:42:40.543" v="84" actId="1076"/>
          <ac:picMkLst>
            <pc:docMk/>
            <pc:sldMk cId="2006373738" sldId="301"/>
            <ac:picMk id="2" creationId="{56FA05B9-6609-2AF6-4DC8-B92D4C3385E7}"/>
          </ac:picMkLst>
        </pc:picChg>
        <pc:picChg chg="del">
          <ac:chgData name="Raissa Fernandes Leandro" userId="S::leandro2u@etu.univ-lorraine.fr::161e5c13-9125-481d-bbd1-9750a60d1610" providerId="AD" clId="Web-{8607EA6F-65E1-45AE-92C0-389F800EC58A}" dt="2023-03-08T14:42:12.542" v="82"/>
          <ac:picMkLst>
            <pc:docMk/>
            <pc:sldMk cId="2006373738" sldId="301"/>
            <ac:picMk id="4" creationId="{7D8AEADE-B2E3-90E1-1FEB-4D0BB367392D}"/>
          </ac:picMkLst>
        </pc:picChg>
      </pc:sldChg>
      <pc:sldChg chg="addSp delSp modSp add replId">
        <pc:chgData name="Raissa Fernandes Leandro" userId="S::leandro2u@etu.univ-lorraine.fr::161e5c13-9125-481d-bbd1-9750a60d1610" providerId="AD" clId="Web-{8607EA6F-65E1-45AE-92C0-389F800EC58A}" dt="2023-03-08T14:49:47.320" v="124" actId="1076"/>
        <pc:sldMkLst>
          <pc:docMk/>
          <pc:sldMk cId="1623955646" sldId="302"/>
        </pc:sldMkLst>
        <pc:spChg chg="mod">
          <ac:chgData name="Raissa Fernandes Leandro" userId="S::leandro2u@etu.univ-lorraine.fr::161e5c13-9125-481d-bbd1-9750a60d1610" providerId="AD" clId="Web-{8607EA6F-65E1-45AE-92C0-389F800EC58A}" dt="2023-03-08T14:49:40.164" v="123" actId="1076"/>
          <ac:spMkLst>
            <pc:docMk/>
            <pc:sldMk cId="1623955646" sldId="302"/>
            <ac:spMk id="807" creationId="{00000000-0000-0000-0000-000000000000}"/>
          </ac:spMkLst>
        </pc:spChg>
        <pc:spChg chg="mod">
          <ac:chgData name="Raissa Fernandes Leandro" userId="S::leandro2u@etu.univ-lorraine.fr::161e5c13-9125-481d-bbd1-9750a60d1610" providerId="AD" clId="Web-{8607EA6F-65E1-45AE-92C0-389F800EC58A}" dt="2023-03-08T14:49:37.773" v="122" actId="1076"/>
          <ac:spMkLst>
            <pc:docMk/>
            <pc:sldMk cId="1623955646" sldId="302"/>
            <ac:spMk id="808" creationId="{00000000-0000-0000-0000-000000000000}"/>
          </ac:spMkLst>
        </pc:spChg>
        <pc:picChg chg="del">
          <ac:chgData name="Raissa Fernandes Leandro" userId="S::leandro2u@etu.univ-lorraine.fr::161e5c13-9125-481d-bbd1-9750a60d1610" providerId="AD" clId="Web-{8607EA6F-65E1-45AE-92C0-389F800EC58A}" dt="2023-03-08T14:44:14.155" v="93"/>
          <ac:picMkLst>
            <pc:docMk/>
            <pc:sldMk cId="1623955646" sldId="302"/>
            <ac:picMk id="2" creationId="{56FA05B9-6609-2AF6-4DC8-B92D4C3385E7}"/>
          </ac:picMkLst>
        </pc:picChg>
        <pc:picChg chg="add mod">
          <ac:chgData name="Raissa Fernandes Leandro" userId="S::leandro2u@etu.univ-lorraine.fr::161e5c13-9125-481d-bbd1-9750a60d1610" providerId="AD" clId="Web-{8607EA6F-65E1-45AE-92C0-389F800EC58A}" dt="2023-03-08T14:49:47.320" v="124" actId="1076"/>
          <ac:picMkLst>
            <pc:docMk/>
            <pc:sldMk cId="1623955646" sldId="302"/>
            <ac:picMk id="3" creationId="{1CFFE0F2-A5BE-9D94-27D0-573D81CD2A97}"/>
          </ac:picMkLst>
        </pc:picChg>
      </pc:sldChg>
      <pc:sldChg chg="modSp add replId">
        <pc:chgData name="Raissa Fernandes Leandro" userId="S::leandro2u@etu.univ-lorraine.fr::161e5c13-9125-481d-bbd1-9750a60d1610" providerId="AD" clId="Web-{8607EA6F-65E1-45AE-92C0-389F800EC58A}" dt="2023-03-08T14:47:14.769" v="113" actId="20577"/>
        <pc:sldMkLst>
          <pc:docMk/>
          <pc:sldMk cId="3848245222" sldId="303"/>
        </pc:sldMkLst>
        <pc:spChg chg="mod">
          <ac:chgData name="Raissa Fernandes Leandro" userId="S::leandro2u@etu.univ-lorraine.fr::161e5c13-9125-481d-bbd1-9750a60d1610" providerId="AD" clId="Web-{8607EA6F-65E1-45AE-92C0-389F800EC58A}" dt="2023-03-08T14:47:14.769" v="113" actId="20577"/>
          <ac:spMkLst>
            <pc:docMk/>
            <pc:sldMk cId="3848245222" sldId="303"/>
            <ac:spMk id="808" creationId="{00000000-0000-0000-0000-000000000000}"/>
          </ac:spMkLst>
        </pc:spChg>
      </pc:sldChg>
    </pc:docChg>
  </pc:docChgLst>
  <pc:docChgLst>
    <pc:chgData name="Raissa Fernandes Leandro" userId="S::leandro2u@etu.univ-lorraine.fr::161e5c13-9125-481d-bbd1-9750a60d1610" providerId="AD" clId="Web-{3F561DEE-F9C1-497B-8AEE-D141B20AE82C}"/>
    <pc:docChg chg="addSld modSld sldOrd">
      <pc:chgData name="Raissa Fernandes Leandro" userId="S::leandro2u@etu.univ-lorraine.fr::161e5c13-9125-481d-bbd1-9750a60d1610" providerId="AD" clId="Web-{3F561DEE-F9C1-497B-8AEE-D141B20AE82C}" dt="2023-06-14T09:59:10.498" v="71"/>
      <pc:docMkLst>
        <pc:docMk/>
      </pc:docMkLst>
      <pc:sldChg chg="modSp ord">
        <pc:chgData name="Raissa Fernandes Leandro" userId="S::leandro2u@etu.univ-lorraine.fr::161e5c13-9125-481d-bbd1-9750a60d1610" providerId="AD" clId="Web-{3F561DEE-F9C1-497B-8AEE-D141B20AE82C}" dt="2023-06-14T08:50:30.616" v="70" actId="20577"/>
        <pc:sldMkLst>
          <pc:docMk/>
          <pc:sldMk cId="0" sldId="257"/>
        </pc:sldMkLst>
        <pc:spChg chg="mod">
          <ac:chgData name="Raissa Fernandes Leandro" userId="S::leandro2u@etu.univ-lorraine.fr::161e5c13-9125-481d-bbd1-9750a60d1610" providerId="AD" clId="Web-{3F561DEE-F9C1-497B-8AEE-D141B20AE82C}" dt="2023-06-14T08:50:30.616" v="70" actId="20577"/>
          <ac:spMkLst>
            <pc:docMk/>
            <pc:sldMk cId="0" sldId="257"/>
            <ac:spMk id="463" creationId="{00000000-0000-0000-0000-000000000000}"/>
          </ac:spMkLst>
        </pc:spChg>
        <pc:spChg chg="mod">
          <ac:chgData name="Raissa Fernandes Leandro" userId="S::leandro2u@etu.univ-lorraine.fr::161e5c13-9125-481d-bbd1-9750a60d1610" providerId="AD" clId="Web-{3F561DEE-F9C1-497B-8AEE-D141B20AE82C}" dt="2023-06-14T08:49:47.287" v="61" actId="20577"/>
          <ac:spMkLst>
            <pc:docMk/>
            <pc:sldMk cId="0" sldId="257"/>
            <ac:spMk id="464" creationId="{00000000-0000-0000-0000-000000000000}"/>
          </ac:spMkLst>
        </pc:spChg>
      </pc:sldChg>
      <pc:sldChg chg="ord">
        <pc:chgData name="Raissa Fernandes Leandro" userId="S::leandro2u@etu.univ-lorraine.fr::161e5c13-9125-481d-bbd1-9750a60d1610" providerId="AD" clId="Web-{3F561DEE-F9C1-497B-8AEE-D141B20AE82C}" dt="2023-06-14T09:59:10.498" v="71"/>
        <pc:sldMkLst>
          <pc:docMk/>
          <pc:sldMk cId="0" sldId="279"/>
        </pc:sldMkLst>
      </pc:sldChg>
      <pc:sldChg chg="addSp delSp modSp add replId">
        <pc:chgData name="Raissa Fernandes Leandro" userId="S::leandro2u@etu.univ-lorraine.fr::161e5c13-9125-481d-bbd1-9750a60d1610" providerId="AD" clId="Web-{3F561DEE-F9C1-497B-8AEE-D141B20AE82C}" dt="2023-06-14T08:42:27.037" v="48" actId="1076"/>
        <pc:sldMkLst>
          <pc:docMk/>
          <pc:sldMk cId="826747815" sldId="306"/>
        </pc:sldMkLst>
        <pc:spChg chg="add del mod">
          <ac:chgData name="Raissa Fernandes Leandro" userId="S::leandro2u@etu.univ-lorraine.fr::161e5c13-9125-481d-bbd1-9750a60d1610" providerId="AD" clId="Web-{3F561DEE-F9C1-497B-8AEE-D141B20AE82C}" dt="2023-06-14T08:39:03.936" v="10"/>
          <ac:spMkLst>
            <pc:docMk/>
            <pc:sldMk cId="826747815" sldId="306"/>
            <ac:spMk id="4" creationId="{D6AD88D5-4D29-8023-0E25-CB515F273008}"/>
          </ac:spMkLst>
        </pc:spChg>
        <pc:spChg chg="add del">
          <ac:chgData name="Raissa Fernandes Leandro" userId="S::leandro2u@etu.univ-lorraine.fr::161e5c13-9125-481d-bbd1-9750a60d1610" providerId="AD" clId="Web-{3F561DEE-F9C1-497B-8AEE-D141B20AE82C}" dt="2023-06-14T08:40:23.892" v="25"/>
          <ac:spMkLst>
            <pc:docMk/>
            <pc:sldMk cId="826747815" sldId="306"/>
            <ac:spMk id="8" creationId="{61F8309A-D648-B5E8-BFE5-6736A2C34797}"/>
          </ac:spMkLst>
        </pc:spChg>
        <pc:spChg chg="add mod">
          <ac:chgData name="Raissa Fernandes Leandro" userId="S::leandro2u@etu.univ-lorraine.fr::161e5c13-9125-481d-bbd1-9750a60d1610" providerId="AD" clId="Web-{3F561DEE-F9C1-497B-8AEE-D141B20AE82C}" dt="2023-06-14T08:40:45.518" v="29" actId="1076"/>
          <ac:spMkLst>
            <pc:docMk/>
            <pc:sldMk cId="826747815" sldId="306"/>
            <ac:spMk id="10" creationId="{214B5D52-FA70-0C2E-E8D5-078F71D5528C}"/>
          </ac:spMkLst>
        </pc:spChg>
        <pc:spChg chg="add del">
          <ac:chgData name="Raissa Fernandes Leandro" userId="S::leandro2u@etu.univ-lorraine.fr::161e5c13-9125-481d-bbd1-9750a60d1610" providerId="AD" clId="Web-{3F561DEE-F9C1-497B-8AEE-D141B20AE82C}" dt="2023-06-14T08:40:57.831" v="31"/>
          <ac:spMkLst>
            <pc:docMk/>
            <pc:sldMk cId="826747815" sldId="306"/>
            <ac:spMk id="12" creationId="{DF0B2A38-9029-95D6-2D1E-42D4819CCD7C}"/>
          </ac:spMkLst>
        </pc:spChg>
        <pc:spChg chg="add mod">
          <ac:chgData name="Raissa Fernandes Leandro" userId="S::leandro2u@etu.univ-lorraine.fr::161e5c13-9125-481d-bbd1-9750a60d1610" providerId="AD" clId="Web-{3F561DEE-F9C1-497B-8AEE-D141B20AE82C}" dt="2023-06-14T08:41:40.223" v="41" actId="1076"/>
          <ac:spMkLst>
            <pc:docMk/>
            <pc:sldMk cId="826747815" sldId="306"/>
            <ac:spMk id="14" creationId="{C3349AAA-3724-B115-B549-02FBB46FBB38}"/>
          </ac:spMkLst>
        </pc:spChg>
        <pc:spChg chg="add del">
          <ac:chgData name="Raissa Fernandes Leandro" userId="S::leandro2u@etu.univ-lorraine.fr::161e5c13-9125-481d-bbd1-9750a60d1610" providerId="AD" clId="Web-{3F561DEE-F9C1-497B-8AEE-D141B20AE82C}" dt="2023-06-14T08:42:08.974" v="43"/>
          <ac:spMkLst>
            <pc:docMk/>
            <pc:sldMk cId="826747815" sldId="306"/>
            <ac:spMk id="15" creationId="{20D8941B-6DAC-FCEE-4AA0-A20FD6EF11F5}"/>
          </ac:spMkLst>
        </pc:spChg>
        <pc:spChg chg="add del mod">
          <ac:chgData name="Raissa Fernandes Leandro" userId="S::leandro2u@etu.univ-lorraine.fr::161e5c13-9125-481d-bbd1-9750a60d1610" providerId="AD" clId="Web-{3F561DEE-F9C1-497B-8AEE-D141B20AE82C}" dt="2023-06-14T08:42:11.396" v="46"/>
          <ac:spMkLst>
            <pc:docMk/>
            <pc:sldMk cId="826747815" sldId="306"/>
            <ac:spMk id="16" creationId="{3ADF7DCD-411A-A99D-41A1-3939B83939C1}"/>
          </ac:spMkLst>
        </pc:spChg>
        <pc:spChg chg="add mod">
          <ac:chgData name="Raissa Fernandes Leandro" userId="S::leandro2u@etu.univ-lorraine.fr::161e5c13-9125-481d-bbd1-9750a60d1610" providerId="AD" clId="Web-{3F561DEE-F9C1-497B-8AEE-D141B20AE82C}" dt="2023-06-14T08:42:27.037" v="48" actId="1076"/>
          <ac:spMkLst>
            <pc:docMk/>
            <pc:sldMk cId="826747815" sldId="306"/>
            <ac:spMk id="17" creationId="{430C0472-676F-1AE0-C036-442C0DD160B9}"/>
          </ac:spMkLst>
        </pc:spChg>
        <pc:spChg chg="del">
          <ac:chgData name="Raissa Fernandes Leandro" userId="S::leandro2u@etu.univ-lorraine.fr::161e5c13-9125-481d-bbd1-9750a60d1610" providerId="AD" clId="Web-{3F561DEE-F9C1-497B-8AEE-D141B20AE82C}" dt="2023-06-14T08:38:39.436" v="1"/>
          <ac:spMkLst>
            <pc:docMk/>
            <pc:sldMk cId="826747815" sldId="306"/>
            <ac:spMk id="1038" creationId="{00000000-0000-0000-0000-000000000000}"/>
          </ac:spMkLst>
        </pc:spChg>
        <pc:spChg chg="mod">
          <ac:chgData name="Raissa Fernandes Leandro" userId="S::leandro2u@etu.univ-lorraine.fr::161e5c13-9125-481d-bbd1-9750a60d1610" providerId="AD" clId="Web-{3F561DEE-F9C1-497B-8AEE-D141B20AE82C}" dt="2023-06-14T08:38:52.264" v="9" actId="20577"/>
          <ac:spMkLst>
            <pc:docMk/>
            <pc:sldMk cId="826747815" sldId="306"/>
            <ac:spMk id="1039" creationId="{00000000-0000-0000-0000-000000000000}"/>
          </ac:spMkLst>
        </pc:spChg>
        <pc:picChg chg="del">
          <ac:chgData name="Raissa Fernandes Leandro" userId="S::leandro2u@etu.univ-lorraine.fr::161e5c13-9125-481d-bbd1-9750a60d1610" providerId="AD" clId="Web-{3F561DEE-F9C1-497B-8AEE-D141B20AE82C}" dt="2023-06-14T08:38:39.576" v="2"/>
          <ac:picMkLst>
            <pc:docMk/>
            <pc:sldMk cId="826747815" sldId="306"/>
            <ac:picMk id="2" creationId="{7F69F49F-4A0C-04BA-C25E-755EB89709FD}"/>
          </ac:picMkLst>
        </pc:picChg>
        <pc:picChg chg="add mod">
          <ac:chgData name="Raissa Fernandes Leandro" userId="S::leandro2u@etu.univ-lorraine.fr::161e5c13-9125-481d-bbd1-9750a60d1610" providerId="AD" clId="Web-{3F561DEE-F9C1-497B-8AEE-D141B20AE82C}" dt="2023-06-14T08:39:51.422" v="18" actId="1076"/>
          <ac:picMkLst>
            <pc:docMk/>
            <pc:sldMk cId="826747815" sldId="306"/>
            <ac:picMk id="5" creationId="{1C1E9460-4D2C-C3C7-BB5B-81BB97905BDA}"/>
          </ac:picMkLst>
        </pc:picChg>
        <pc:picChg chg="add mod">
          <ac:chgData name="Raissa Fernandes Leandro" userId="S::leandro2u@etu.univ-lorraine.fr::161e5c13-9125-481d-bbd1-9750a60d1610" providerId="AD" clId="Web-{3F561DEE-F9C1-497B-8AEE-D141B20AE82C}" dt="2023-06-14T08:40:08.845" v="23" actId="14100"/>
          <ac:picMkLst>
            <pc:docMk/>
            <pc:sldMk cId="826747815" sldId="306"/>
            <ac:picMk id="6" creationId="{4D5E05E6-E37D-EAEF-37B0-3F2ACC7F0994}"/>
          </ac:picMkLst>
        </pc:picChg>
      </pc:sldChg>
    </pc:docChg>
  </pc:docChgLst>
  <pc:docChgLst>
    <pc:chgData name="Hanae Oukadir" userId="S::oukadir2u@etu.univ-lorraine.fr::37e207b0-6759-413a-9d70-d2fcb5124064" providerId="AD" clId="Web-{9DC7A38A-0CEB-4034-B528-F57B369CE2EA}"/>
    <pc:docChg chg="modSld">
      <pc:chgData name="Hanae Oukadir" userId="S::oukadir2u@etu.univ-lorraine.fr::37e207b0-6759-413a-9d70-d2fcb5124064" providerId="AD" clId="Web-{9DC7A38A-0CEB-4034-B528-F57B369CE2EA}" dt="2023-06-14T10:07:58.797" v="31" actId="1076"/>
      <pc:docMkLst>
        <pc:docMk/>
      </pc:docMkLst>
      <pc:sldChg chg="modSp">
        <pc:chgData name="Hanae Oukadir" userId="S::oukadir2u@etu.univ-lorraine.fr::37e207b0-6759-413a-9d70-d2fcb5124064" providerId="AD" clId="Web-{9DC7A38A-0CEB-4034-B528-F57B369CE2EA}" dt="2023-06-14T10:07:58.797" v="31" actId="1076"/>
        <pc:sldMkLst>
          <pc:docMk/>
          <pc:sldMk cId="330481386" sldId="307"/>
        </pc:sldMkLst>
        <pc:spChg chg="mod">
          <ac:chgData name="Hanae Oukadir" userId="S::oukadir2u@etu.univ-lorraine.fr::37e207b0-6759-413a-9d70-d2fcb5124064" providerId="AD" clId="Web-{9DC7A38A-0CEB-4034-B528-F57B369CE2EA}" dt="2023-06-14T10:07:58.797" v="31" actId="1076"/>
          <ac:spMkLst>
            <pc:docMk/>
            <pc:sldMk cId="330481386" sldId="307"/>
            <ac:spMk id="6" creationId="{05699CC9-24BD-1184-2ADB-AD5C40EB484C}"/>
          </ac:spMkLst>
        </pc:spChg>
      </pc:sldChg>
      <pc:sldChg chg="delSp modSp">
        <pc:chgData name="Hanae Oukadir" userId="S::oukadir2u@etu.univ-lorraine.fr::37e207b0-6759-413a-9d70-d2fcb5124064" providerId="AD" clId="Web-{9DC7A38A-0CEB-4034-B528-F57B369CE2EA}" dt="2023-06-14T09:59:43.050" v="28" actId="20577"/>
        <pc:sldMkLst>
          <pc:docMk/>
          <pc:sldMk cId="3781258296" sldId="318"/>
        </pc:sldMkLst>
        <pc:spChg chg="mod">
          <ac:chgData name="Hanae Oukadir" userId="S::oukadir2u@etu.univ-lorraine.fr::37e207b0-6759-413a-9d70-d2fcb5124064" providerId="AD" clId="Web-{9DC7A38A-0CEB-4034-B528-F57B369CE2EA}" dt="2023-06-14T09:59:43.050" v="28" actId="20577"/>
          <ac:spMkLst>
            <pc:docMk/>
            <pc:sldMk cId="3781258296" sldId="318"/>
            <ac:spMk id="3" creationId="{F164BC80-7433-C01E-A6E4-22758B4D8EE3}"/>
          </ac:spMkLst>
        </pc:spChg>
        <pc:grpChg chg="del">
          <ac:chgData name="Hanae Oukadir" userId="S::oukadir2u@etu.univ-lorraine.fr::37e207b0-6759-413a-9d70-d2fcb5124064" providerId="AD" clId="Web-{9DC7A38A-0CEB-4034-B528-F57B369CE2EA}" dt="2023-06-14T09:59:00.594" v="20"/>
          <ac:grpSpMkLst>
            <pc:docMk/>
            <pc:sldMk cId="3781258296" sldId="318"/>
            <ac:grpSpMk id="6540" creationId="{00000000-0000-0000-0000-000000000000}"/>
          </ac:grpSpMkLst>
        </pc:grpChg>
        <pc:grpChg chg="del">
          <ac:chgData name="Hanae Oukadir" userId="S::oukadir2u@etu.univ-lorraine.fr::37e207b0-6759-413a-9d70-d2fcb5124064" providerId="AD" clId="Web-{9DC7A38A-0CEB-4034-B528-F57B369CE2EA}" dt="2023-06-14T09:59:00.703" v="22"/>
          <ac:grpSpMkLst>
            <pc:docMk/>
            <pc:sldMk cId="3781258296" sldId="318"/>
            <ac:grpSpMk id="6609" creationId="{00000000-0000-0000-0000-000000000000}"/>
          </ac:grpSpMkLst>
        </pc:grpChg>
        <pc:grpChg chg="del">
          <ac:chgData name="Hanae Oukadir" userId="S::oukadir2u@etu.univ-lorraine.fr::37e207b0-6759-413a-9d70-d2fcb5124064" providerId="AD" clId="Web-{9DC7A38A-0CEB-4034-B528-F57B369CE2EA}" dt="2023-06-14T09:59:03.985" v="23"/>
          <ac:grpSpMkLst>
            <pc:docMk/>
            <pc:sldMk cId="3781258296" sldId="318"/>
            <ac:grpSpMk id="6673" creationId="{00000000-0000-0000-0000-000000000000}"/>
          </ac:grpSpMkLst>
        </pc:grpChg>
        <pc:grpChg chg="del">
          <ac:chgData name="Hanae Oukadir" userId="S::oukadir2u@etu.univ-lorraine.fr::37e207b0-6759-413a-9d70-d2fcb5124064" providerId="AD" clId="Web-{9DC7A38A-0CEB-4034-B528-F57B369CE2EA}" dt="2023-06-14T09:59:00.657" v="21"/>
          <ac:grpSpMkLst>
            <pc:docMk/>
            <pc:sldMk cId="3781258296" sldId="318"/>
            <ac:grpSpMk id="6689" creationId="{00000000-0000-0000-0000-000000000000}"/>
          </ac:grpSpMkLst>
        </pc:grpChg>
      </pc:sldChg>
    </pc:docChg>
  </pc:docChgLst>
  <pc:docChgLst>
    <pc:chgData clId="Web-{02FFC837-9708-4C9E-ABD0-FEB3A496C1A9}"/>
    <pc:docChg chg="modSld">
      <pc:chgData name="" userId="" providerId="" clId="Web-{02FFC837-9708-4C9E-ABD0-FEB3A496C1A9}" dt="2023-03-08T14:31:40.512" v="0" actId="20577"/>
      <pc:docMkLst>
        <pc:docMk/>
      </pc:docMkLst>
      <pc:sldChg chg="modSp">
        <pc:chgData name="" userId="" providerId="" clId="Web-{02FFC837-9708-4C9E-ABD0-FEB3A496C1A9}" dt="2023-03-08T14:31:40.512" v="0" actId="20577"/>
        <pc:sldMkLst>
          <pc:docMk/>
          <pc:sldMk cId="0" sldId="258"/>
        </pc:sldMkLst>
        <pc:spChg chg="mod">
          <ac:chgData name="" userId="" providerId="" clId="Web-{02FFC837-9708-4C9E-ABD0-FEB3A496C1A9}" dt="2023-03-08T14:31:40.512" v="0" actId="20577"/>
          <ac:spMkLst>
            <pc:docMk/>
            <pc:sldMk cId="0" sldId="258"/>
            <ac:spMk id="480" creationId="{00000000-0000-0000-0000-000000000000}"/>
          </ac:spMkLst>
        </pc:spChg>
      </pc:sldChg>
    </pc:docChg>
  </pc:docChgLst>
  <pc:docChgLst>
    <pc:chgData name="Julia Kentwazi-Kepele" userId="S::kentwazi1u@etu.univ-lorraine.fr::2d86ce60-c3a9-4ce4-9e4d-57e6234e9114" providerId="AD" clId="Web-{9BD60FFE-7230-484E-9D2C-2E048615E40A}"/>
    <pc:docChg chg="addSld modSld">
      <pc:chgData name="Julia Kentwazi-Kepele" userId="S::kentwazi1u@etu.univ-lorraine.fr::2d86ce60-c3a9-4ce4-9e4d-57e6234e9114" providerId="AD" clId="Web-{9BD60FFE-7230-484E-9D2C-2E048615E40A}" dt="2023-06-14T08:59:10.443" v="11" actId="1076"/>
      <pc:docMkLst>
        <pc:docMk/>
      </pc:docMkLst>
      <pc:sldChg chg="delSp modSp">
        <pc:chgData name="Julia Kentwazi-Kepele" userId="S::kentwazi1u@etu.univ-lorraine.fr::2d86ce60-c3a9-4ce4-9e4d-57e6234e9114" providerId="AD" clId="Web-{9BD60FFE-7230-484E-9D2C-2E048615E40A}" dt="2023-06-14T08:59:10.443" v="11" actId="1076"/>
        <pc:sldMkLst>
          <pc:docMk/>
          <pc:sldMk cId="1623955646" sldId="302"/>
        </pc:sldMkLst>
        <pc:spChg chg="mod">
          <ac:chgData name="Julia Kentwazi-Kepele" userId="S::kentwazi1u@etu.univ-lorraine.fr::2d86ce60-c3a9-4ce4-9e4d-57e6234e9114" providerId="AD" clId="Web-{9BD60FFE-7230-484E-9D2C-2E048615E40A}" dt="2023-06-14T08:59:10.443" v="11" actId="1076"/>
          <ac:spMkLst>
            <pc:docMk/>
            <pc:sldMk cId="1623955646" sldId="302"/>
            <ac:spMk id="807" creationId="{00000000-0000-0000-0000-000000000000}"/>
          </ac:spMkLst>
        </pc:spChg>
        <pc:picChg chg="del">
          <ac:chgData name="Julia Kentwazi-Kepele" userId="S::kentwazi1u@etu.univ-lorraine.fr::2d86ce60-c3a9-4ce4-9e4d-57e6234e9114" providerId="AD" clId="Web-{9BD60FFE-7230-484E-9D2C-2E048615E40A}" dt="2023-06-14T08:59:04.427" v="10"/>
          <ac:picMkLst>
            <pc:docMk/>
            <pc:sldMk cId="1623955646" sldId="302"/>
            <ac:picMk id="3" creationId="{1CFFE0F2-A5BE-9D94-27D0-573D81CD2A97}"/>
          </ac:picMkLst>
        </pc:picChg>
      </pc:sldChg>
      <pc:sldChg chg="add replId">
        <pc:chgData name="Julia Kentwazi-Kepele" userId="S::kentwazi1u@etu.univ-lorraine.fr::2d86ce60-c3a9-4ce4-9e4d-57e6234e9114" providerId="AD" clId="Web-{9BD60FFE-7230-484E-9D2C-2E048615E40A}" dt="2023-06-14T08:58:13.613" v="4"/>
        <pc:sldMkLst>
          <pc:docMk/>
          <pc:sldMk cId="1411228299" sldId="308"/>
        </pc:sldMkLst>
      </pc:sldChg>
    </pc:docChg>
  </pc:docChgLst>
  <pc:docChgLst>
    <pc:chgData name="Marie-Josette Coman" userId="38b4ee81-a714-4620-b981-b9d08d61834f" providerId="ADAL" clId="{3E3A2E8F-4CF2-4015-909C-2D53F505BB43}"/>
    <pc:docChg chg="undo custSel addSld delSld modSld sldOrd delMainMaster">
      <pc:chgData name="Marie-Josette Coman" userId="38b4ee81-a714-4620-b981-b9d08d61834f" providerId="ADAL" clId="{3E3A2E8F-4CF2-4015-909C-2D53F505BB43}" dt="2023-06-14T10:05:12.563" v="413" actId="1076"/>
      <pc:docMkLst>
        <pc:docMk/>
      </pc:docMkLst>
      <pc:sldChg chg="delSp modSp mod">
        <pc:chgData name="Marie-Josette Coman" userId="38b4ee81-a714-4620-b981-b9d08d61834f" providerId="ADAL" clId="{3E3A2E8F-4CF2-4015-909C-2D53F505BB43}" dt="2023-06-14T09:26:05.765" v="349" actId="20577"/>
        <pc:sldMkLst>
          <pc:docMk/>
          <pc:sldMk cId="0" sldId="256"/>
        </pc:sldMkLst>
        <pc:spChg chg="mod">
          <ac:chgData name="Marie-Josette Coman" userId="38b4ee81-a714-4620-b981-b9d08d61834f" providerId="ADAL" clId="{3E3A2E8F-4CF2-4015-909C-2D53F505BB43}" dt="2023-06-14T09:26:05.765" v="349" actId="20577"/>
          <ac:spMkLst>
            <pc:docMk/>
            <pc:sldMk cId="0" sldId="256"/>
            <ac:spMk id="125" creationId="{00000000-0000-0000-0000-000000000000}"/>
          </ac:spMkLst>
        </pc:spChg>
        <pc:spChg chg="del">
          <ac:chgData name="Marie-Josette Coman" userId="38b4ee81-a714-4620-b981-b9d08d61834f" providerId="ADAL" clId="{3E3A2E8F-4CF2-4015-909C-2D53F505BB43}" dt="2023-06-14T08:46:11.912" v="41" actId="478"/>
          <ac:spMkLst>
            <pc:docMk/>
            <pc:sldMk cId="0" sldId="256"/>
            <ac:spMk id="394" creationId="{00000000-0000-0000-0000-000000000000}"/>
          </ac:spMkLst>
        </pc:spChg>
      </pc:sldChg>
      <pc:sldChg chg="del ord">
        <pc:chgData name="Marie-Josette Coman" userId="38b4ee81-a714-4620-b981-b9d08d61834f" providerId="ADAL" clId="{3E3A2E8F-4CF2-4015-909C-2D53F505BB43}" dt="2023-06-14T09:58:47.954" v="402" actId="47"/>
        <pc:sldMkLst>
          <pc:docMk/>
          <pc:sldMk cId="0" sldId="259"/>
        </pc:sldMkLst>
      </pc:sldChg>
      <pc:sldChg chg="del">
        <pc:chgData name="Marie-Josette Coman" userId="38b4ee81-a714-4620-b981-b9d08d61834f" providerId="ADAL" clId="{3E3A2E8F-4CF2-4015-909C-2D53F505BB43}" dt="2023-06-14T09:58:22.367" v="401" actId="47"/>
        <pc:sldMkLst>
          <pc:docMk/>
          <pc:sldMk cId="0" sldId="260"/>
        </pc:sldMkLst>
      </pc:sldChg>
      <pc:sldChg chg="modSp mod">
        <pc:chgData name="Marie-Josette Coman" userId="38b4ee81-a714-4620-b981-b9d08d61834f" providerId="ADAL" clId="{3E3A2E8F-4CF2-4015-909C-2D53F505BB43}" dt="2023-06-14T08:43:35.312" v="12" actId="20577"/>
        <pc:sldMkLst>
          <pc:docMk/>
          <pc:sldMk cId="0" sldId="261"/>
        </pc:sldMkLst>
        <pc:spChg chg="mod">
          <ac:chgData name="Marie-Josette Coman" userId="38b4ee81-a714-4620-b981-b9d08d61834f" providerId="ADAL" clId="{3E3A2E8F-4CF2-4015-909C-2D53F505BB43}" dt="2023-06-14T08:43:35.312" v="12" actId="20577"/>
          <ac:spMkLst>
            <pc:docMk/>
            <pc:sldMk cId="0" sldId="261"/>
            <ac:spMk id="807" creationId="{00000000-0000-0000-0000-000000000000}"/>
          </ac:spMkLst>
        </pc:spChg>
      </pc:sldChg>
      <pc:sldChg chg="modSp mod">
        <pc:chgData name="Marie-Josette Coman" userId="38b4ee81-a714-4620-b981-b9d08d61834f" providerId="ADAL" clId="{3E3A2E8F-4CF2-4015-909C-2D53F505BB43}" dt="2023-06-14T09:41:05.480" v="398" actId="313"/>
        <pc:sldMkLst>
          <pc:docMk/>
          <pc:sldMk cId="0" sldId="262"/>
        </pc:sldMkLst>
        <pc:spChg chg="mod">
          <ac:chgData name="Marie-Josette Coman" userId="38b4ee81-a714-4620-b981-b9d08d61834f" providerId="ADAL" clId="{3E3A2E8F-4CF2-4015-909C-2D53F505BB43}" dt="2023-06-14T09:40:23.901" v="395" actId="14100"/>
          <ac:spMkLst>
            <pc:docMk/>
            <pc:sldMk cId="0" sldId="262"/>
            <ac:spMk id="1038" creationId="{00000000-0000-0000-0000-000000000000}"/>
          </ac:spMkLst>
        </pc:spChg>
        <pc:spChg chg="mod">
          <ac:chgData name="Marie-Josette Coman" userId="38b4ee81-a714-4620-b981-b9d08d61834f" providerId="ADAL" clId="{3E3A2E8F-4CF2-4015-909C-2D53F505BB43}" dt="2023-06-14T09:41:05.480" v="398" actId="313"/>
          <ac:spMkLst>
            <pc:docMk/>
            <pc:sldMk cId="0" sldId="262"/>
            <ac:spMk id="1039" creationId="{00000000-0000-0000-0000-000000000000}"/>
          </ac:spMkLst>
        </pc:spChg>
      </pc:sldChg>
      <pc:sldChg chg="del">
        <pc:chgData name="Marie-Josette Coman" userId="38b4ee81-a714-4620-b981-b9d08d61834f" providerId="ADAL" clId="{3E3A2E8F-4CF2-4015-909C-2D53F505BB43}" dt="2023-06-14T09:58:22.367" v="401" actId="47"/>
        <pc:sldMkLst>
          <pc:docMk/>
          <pc:sldMk cId="0" sldId="264"/>
        </pc:sldMkLst>
      </pc:sldChg>
      <pc:sldChg chg="del">
        <pc:chgData name="Marie-Josette Coman" userId="38b4ee81-a714-4620-b981-b9d08d61834f" providerId="ADAL" clId="{3E3A2E8F-4CF2-4015-909C-2D53F505BB43}" dt="2023-06-14T09:58:47.954" v="402" actId="47"/>
        <pc:sldMkLst>
          <pc:docMk/>
          <pc:sldMk cId="0" sldId="265"/>
        </pc:sldMkLst>
      </pc:sldChg>
      <pc:sldChg chg="del">
        <pc:chgData name="Marie-Josette Coman" userId="38b4ee81-a714-4620-b981-b9d08d61834f" providerId="ADAL" clId="{3E3A2E8F-4CF2-4015-909C-2D53F505BB43}" dt="2023-06-14T09:58:47.954" v="402" actId="47"/>
        <pc:sldMkLst>
          <pc:docMk/>
          <pc:sldMk cId="0" sldId="266"/>
        </pc:sldMkLst>
      </pc:sldChg>
      <pc:sldChg chg="del">
        <pc:chgData name="Marie-Josette Coman" userId="38b4ee81-a714-4620-b981-b9d08d61834f" providerId="ADAL" clId="{3E3A2E8F-4CF2-4015-909C-2D53F505BB43}" dt="2023-06-14T09:58:22.367" v="401" actId="47"/>
        <pc:sldMkLst>
          <pc:docMk/>
          <pc:sldMk cId="0" sldId="267"/>
        </pc:sldMkLst>
      </pc:sldChg>
      <pc:sldChg chg="del">
        <pc:chgData name="Marie-Josette Coman" userId="38b4ee81-a714-4620-b981-b9d08d61834f" providerId="ADAL" clId="{3E3A2E8F-4CF2-4015-909C-2D53F505BB43}" dt="2023-06-14T09:58:22.367" v="401" actId="47"/>
        <pc:sldMkLst>
          <pc:docMk/>
          <pc:sldMk cId="0" sldId="268"/>
        </pc:sldMkLst>
      </pc:sldChg>
      <pc:sldChg chg="del">
        <pc:chgData name="Marie-Josette Coman" userId="38b4ee81-a714-4620-b981-b9d08d61834f" providerId="ADAL" clId="{3E3A2E8F-4CF2-4015-909C-2D53F505BB43}" dt="2023-06-14T09:58:47.954" v="402" actId="47"/>
        <pc:sldMkLst>
          <pc:docMk/>
          <pc:sldMk cId="0" sldId="269"/>
        </pc:sldMkLst>
      </pc:sldChg>
      <pc:sldChg chg="del">
        <pc:chgData name="Marie-Josette Coman" userId="38b4ee81-a714-4620-b981-b9d08d61834f" providerId="ADAL" clId="{3E3A2E8F-4CF2-4015-909C-2D53F505BB43}" dt="2023-06-14T09:58:47.954" v="402" actId="47"/>
        <pc:sldMkLst>
          <pc:docMk/>
          <pc:sldMk cId="0" sldId="270"/>
        </pc:sldMkLst>
      </pc:sldChg>
      <pc:sldChg chg="del">
        <pc:chgData name="Marie-Josette Coman" userId="38b4ee81-a714-4620-b981-b9d08d61834f" providerId="ADAL" clId="{3E3A2E8F-4CF2-4015-909C-2D53F505BB43}" dt="2023-06-14T09:58:47.954" v="402" actId="47"/>
        <pc:sldMkLst>
          <pc:docMk/>
          <pc:sldMk cId="0" sldId="271"/>
        </pc:sldMkLst>
      </pc:sldChg>
      <pc:sldChg chg="del">
        <pc:chgData name="Marie-Josette Coman" userId="38b4ee81-a714-4620-b981-b9d08d61834f" providerId="ADAL" clId="{3E3A2E8F-4CF2-4015-909C-2D53F505BB43}" dt="2023-06-14T09:58:47.954" v="402" actId="47"/>
        <pc:sldMkLst>
          <pc:docMk/>
          <pc:sldMk cId="0" sldId="272"/>
        </pc:sldMkLst>
      </pc:sldChg>
      <pc:sldChg chg="del">
        <pc:chgData name="Marie-Josette Coman" userId="38b4ee81-a714-4620-b981-b9d08d61834f" providerId="ADAL" clId="{3E3A2E8F-4CF2-4015-909C-2D53F505BB43}" dt="2023-06-14T09:58:47.954" v="402" actId="47"/>
        <pc:sldMkLst>
          <pc:docMk/>
          <pc:sldMk cId="0" sldId="273"/>
        </pc:sldMkLst>
      </pc:sldChg>
      <pc:sldChg chg="del">
        <pc:chgData name="Marie-Josette Coman" userId="38b4ee81-a714-4620-b981-b9d08d61834f" providerId="ADAL" clId="{3E3A2E8F-4CF2-4015-909C-2D53F505BB43}" dt="2023-06-14T09:58:47.954" v="402" actId="47"/>
        <pc:sldMkLst>
          <pc:docMk/>
          <pc:sldMk cId="0" sldId="274"/>
        </pc:sldMkLst>
      </pc:sldChg>
      <pc:sldChg chg="del">
        <pc:chgData name="Marie-Josette Coman" userId="38b4ee81-a714-4620-b981-b9d08d61834f" providerId="ADAL" clId="{3E3A2E8F-4CF2-4015-909C-2D53F505BB43}" dt="2023-06-14T09:58:47.954" v="402" actId="47"/>
        <pc:sldMkLst>
          <pc:docMk/>
          <pc:sldMk cId="0" sldId="275"/>
        </pc:sldMkLst>
      </pc:sldChg>
      <pc:sldChg chg="del">
        <pc:chgData name="Marie-Josette Coman" userId="38b4ee81-a714-4620-b981-b9d08d61834f" providerId="ADAL" clId="{3E3A2E8F-4CF2-4015-909C-2D53F505BB43}" dt="2023-06-14T09:58:47.954" v="402" actId="47"/>
        <pc:sldMkLst>
          <pc:docMk/>
          <pc:sldMk cId="0" sldId="276"/>
        </pc:sldMkLst>
      </pc:sldChg>
      <pc:sldChg chg="del">
        <pc:chgData name="Marie-Josette Coman" userId="38b4ee81-a714-4620-b981-b9d08d61834f" providerId="ADAL" clId="{3E3A2E8F-4CF2-4015-909C-2D53F505BB43}" dt="2023-06-14T09:58:47.954" v="402" actId="47"/>
        <pc:sldMkLst>
          <pc:docMk/>
          <pc:sldMk cId="0" sldId="277"/>
        </pc:sldMkLst>
      </pc:sldChg>
      <pc:sldChg chg="del">
        <pc:chgData name="Marie-Josette Coman" userId="38b4ee81-a714-4620-b981-b9d08d61834f" providerId="ADAL" clId="{3E3A2E8F-4CF2-4015-909C-2D53F505BB43}" dt="2023-06-14T09:59:18.656" v="403" actId="47"/>
        <pc:sldMkLst>
          <pc:docMk/>
          <pc:sldMk cId="0" sldId="278"/>
        </pc:sldMkLst>
      </pc:sldChg>
      <pc:sldChg chg="del">
        <pc:chgData name="Marie-Josette Coman" userId="38b4ee81-a714-4620-b981-b9d08d61834f" providerId="ADAL" clId="{3E3A2E8F-4CF2-4015-909C-2D53F505BB43}" dt="2023-06-14T09:59:18.656" v="403" actId="47"/>
        <pc:sldMkLst>
          <pc:docMk/>
          <pc:sldMk cId="0" sldId="280"/>
        </pc:sldMkLst>
      </pc:sldChg>
      <pc:sldChg chg="del">
        <pc:chgData name="Marie-Josette Coman" userId="38b4ee81-a714-4620-b981-b9d08d61834f" providerId="ADAL" clId="{3E3A2E8F-4CF2-4015-909C-2D53F505BB43}" dt="2023-06-14T09:59:18.656" v="403" actId="47"/>
        <pc:sldMkLst>
          <pc:docMk/>
          <pc:sldMk cId="0" sldId="281"/>
        </pc:sldMkLst>
      </pc:sldChg>
      <pc:sldChg chg="del">
        <pc:chgData name="Marie-Josette Coman" userId="38b4ee81-a714-4620-b981-b9d08d61834f" providerId="ADAL" clId="{3E3A2E8F-4CF2-4015-909C-2D53F505BB43}" dt="2023-06-14T09:59:18.656" v="403" actId="47"/>
        <pc:sldMkLst>
          <pc:docMk/>
          <pc:sldMk cId="0" sldId="282"/>
        </pc:sldMkLst>
      </pc:sldChg>
      <pc:sldChg chg="del">
        <pc:chgData name="Marie-Josette Coman" userId="38b4ee81-a714-4620-b981-b9d08d61834f" providerId="ADAL" clId="{3E3A2E8F-4CF2-4015-909C-2D53F505BB43}" dt="2023-06-14T09:59:18.656" v="403" actId="47"/>
        <pc:sldMkLst>
          <pc:docMk/>
          <pc:sldMk cId="0" sldId="283"/>
        </pc:sldMkLst>
      </pc:sldChg>
      <pc:sldChg chg="del">
        <pc:chgData name="Marie-Josette Coman" userId="38b4ee81-a714-4620-b981-b9d08d61834f" providerId="ADAL" clId="{3E3A2E8F-4CF2-4015-909C-2D53F505BB43}" dt="2023-06-14T09:59:18.656" v="403" actId="47"/>
        <pc:sldMkLst>
          <pc:docMk/>
          <pc:sldMk cId="0" sldId="284"/>
        </pc:sldMkLst>
      </pc:sldChg>
      <pc:sldChg chg="del">
        <pc:chgData name="Marie-Josette Coman" userId="38b4ee81-a714-4620-b981-b9d08d61834f" providerId="ADAL" clId="{3E3A2E8F-4CF2-4015-909C-2D53F505BB43}" dt="2023-06-14T09:59:18.656" v="403" actId="47"/>
        <pc:sldMkLst>
          <pc:docMk/>
          <pc:sldMk cId="0" sldId="285"/>
        </pc:sldMkLst>
      </pc:sldChg>
      <pc:sldChg chg="del">
        <pc:chgData name="Marie-Josette Coman" userId="38b4ee81-a714-4620-b981-b9d08d61834f" providerId="ADAL" clId="{3E3A2E8F-4CF2-4015-909C-2D53F505BB43}" dt="2023-06-14T09:59:18.656" v="403" actId="47"/>
        <pc:sldMkLst>
          <pc:docMk/>
          <pc:sldMk cId="0" sldId="286"/>
        </pc:sldMkLst>
      </pc:sldChg>
      <pc:sldChg chg="del">
        <pc:chgData name="Marie-Josette Coman" userId="38b4ee81-a714-4620-b981-b9d08d61834f" providerId="ADAL" clId="{3E3A2E8F-4CF2-4015-909C-2D53F505BB43}" dt="2023-06-14T09:59:18.656" v="403" actId="47"/>
        <pc:sldMkLst>
          <pc:docMk/>
          <pc:sldMk cId="0" sldId="287"/>
        </pc:sldMkLst>
      </pc:sldChg>
      <pc:sldChg chg="del">
        <pc:chgData name="Marie-Josette Coman" userId="38b4ee81-a714-4620-b981-b9d08d61834f" providerId="ADAL" clId="{3E3A2E8F-4CF2-4015-909C-2D53F505BB43}" dt="2023-06-14T09:59:18.656" v="403" actId="47"/>
        <pc:sldMkLst>
          <pc:docMk/>
          <pc:sldMk cId="0" sldId="288"/>
        </pc:sldMkLst>
      </pc:sldChg>
      <pc:sldChg chg="del">
        <pc:chgData name="Marie-Josette Coman" userId="38b4ee81-a714-4620-b981-b9d08d61834f" providerId="ADAL" clId="{3E3A2E8F-4CF2-4015-909C-2D53F505BB43}" dt="2023-06-14T09:59:18.656" v="403" actId="47"/>
        <pc:sldMkLst>
          <pc:docMk/>
          <pc:sldMk cId="0" sldId="289"/>
        </pc:sldMkLst>
      </pc:sldChg>
      <pc:sldChg chg="del">
        <pc:chgData name="Marie-Josette Coman" userId="38b4ee81-a714-4620-b981-b9d08d61834f" providerId="ADAL" clId="{3E3A2E8F-4CF2-4015-909C-2D53F505BB43}" dt="2023-06-14T09:59:18.656" v="403" actId="47"/>
        <pc:sldMkLst>
          <pc:docMk/>
          <pc:sldMk cId="0" sldId="290"/>
        </pc:sldMkLst>
      </pc:sldChg>
      <pc:sldChg chg="del">
        <pc:chgData name="Marie-Josette Coman" userId="38b4ee81-a714-4620-b981-b9d08d61834f" providerId="ADAL" clId="{3E3A2E8F-4CF2-4015-909C-2D53F505BB43}" dt="2023-06-14T09:59:21.469" v="404" actId="47"/>
        <pc:sldMkLst>
          <pc:docMk/>
          <pc:sldMk cId="0" sldId="291"/>
        </pc:sldMkLst>
      </pc:sldChg>
      <pc:sldChg chg="del">
        <pc:chgData name="Marie-Josette Coman" userId="38b4ee81-a714-4620-b981-b9d08d61834f" providerId="ADAL" clId="{3E3A2E8F-4CF2-4015-909C-2D53F505BB43}" dt="2023-06-14T09:59:18.656" v="403" actId="47"/>
        <pc:sldMkLst>
          <pc:docMk/>
          <pc:sldMk cId="0" sldId="292"/>
        </pc:sldMkLst>
      </pc:sldChg>
      <pc:sldChg chg="del">
        <pc:chgData name="Marie-Josette Coman" userId="38b4ee81-a714-4620-b981-b9d08d61834f" providerId="ADAL" clId="{3E3A2E8F-4CF2-4015-909C-2D53F505BB43}" dt="2023-06-14T09:59:18.656" v="403" actId="47"/>
        <pc:sldMkLst>
          <pc:docMk/>
          <pc:sldMk cId="0" sldId="293"/>
        </pc:sldMkLst>
      </pc:sldChg>
      <pc:sldChg chg="del">
        <pc:chgData name="Marie-Josette Coman" userId="38b4ee81-a714-4620-b981-b9d08d61834f" providerId="ADAL" clId="{3E3A2E8F-4CF2-4015-909C-2D53F505BB43}" dt="2023-06-14T09:59:18.656" v="403" actId="47"/>
        <pc:sldMkLst>
          <pc:docMk/>
          <pc:sldMk cId="0" sldId="294"/>
        </pc:sldMkLst>
      </pc:sldChg>
      <pc:sldChg chg="del">
        <pc:chgData name="Marie-Josette Coman" userId="38b4ee81-a714-4620-b981-b9d08d61834f" providerId="ADAL" clId="{3E3A2E8F-4CF2-4015-909C-2D53F505BB43}" dt="2023-06-14T09:59:18.656" v="403" actId="47"/>
        <pc:sldMkLst>
          <pc:docMk/>
          <pc:sldMk cId="0" sldId="295"/>
        </pc:sldMkLst>
      </pc:sldChg>
      <pc:sldChg chg="del">
        <pc:chgData name="Marie-Josette Coman" userId="38b4ee81-a714-4620-b981-b9d08d61834f" providerId="ADAL" clId="{3E3A2E8F-4CF2-4015-909C-2D53F505BB43}" dt="2023-06-14T09:59:18.656" v="403" actId="47"/>
        <pc:sldMkLst>
          <pc:docMk/>
          <pc:sldMk cId="0" sldId="296"/>
        </pc:sldMkLst>
      </pc:sldChg>
      <pc:sldChg chg="del">
        <pc:chgData name="Marie-Josette Coman" userId="38b4ee81-a714-4620-b981-b9d08d61834f" providerId="ADAL" clId="{3E3A2E8F-4CF2-4015-909C-2D53F505BB43}" dt="2023-06-14T09:59:18.656" v="403" actId="47"/>
        <pc:sldMkLst>
          <pc:docMk/>
          <pc:sldMk cId="0" sldId="297"/>
        </pc:sldMkLst>
      </pc:sldChg>
      <pc:sldChg chg="del">
        <pc:chgData name="Marie-Josette Coman" userId="38b4ee81-a714-4620-b981-b9d08d61834f" providerId="ADAL" clId="{3E3A2E8F-4CF2-4015-909C-2D53F505BB43}" dt="2023-06-14T09:59:18.656" v="403" actId="47"/>
        <pc:sldMkLst>
          <pc:docMk/>
          <pc:sldMk cId="0" sldId="298"/>
        </pc:sldMkLst>
      </pc:sldChg>
      <pc:sldChg chg="del">
        <pc:chgData name="Marie-Josette Coman" userId="38b4ee81-a714-4620-b981-b9d08d61834f" providerId="ADAL" clId="{3E3A2E8F-4CF2-4015-909C-2D53F505BB43}" dt="2023-06-14T09:59:18.656" v="403" actId="47"/>
        <pc:sldMkLst>
          <pc:docMk/>
          <pc:sldMk cId="0" sldId="299"/>
        </pc:sldMkLst>
      </pc:sldChg>
      <pc:sldChg chg="del">
        <pc:chgData name="Marie-Josette Coman" userId="38b4ee81-a714-4620-b981-b9d08d61834f" providerId="ADAL" clId="{3E3A2E8F-4CF2-4015-909C-2D53F505BB43}" dt="2023-06-14T09:59:18.656" v="403" actId="47"/>
        <pc:sldMkLst>
          <pc:docMk/>
          <pc:sldMk cId="0" sldId="300"/>
        </pc:sldMkLst>
      </pc:sldChg>
      <pc:sldChg chg="addSp delSp modSp add mod ord">
        <pc:chgData name="Marie-Josette Coman" userId="38b4ee81-a714-4620-b981-b9d08d61834f" providerId="ADAL" clId="{3E3A2E8F-4CF2-4015-909C-2D53F505BB43}" dt="2023-06-14T09:38:31.994" v="377" actId="1076"/>
        <pc:sldMkLst>
          <pc:docMk/>
          <pc:sldMk cId="330481386" sldId="307"/>
        </pc:sldMkLst>
        <pc:spChg chg="add del mod">
          <ac:chgData name="Marie-Josette Coman" userId="38b4ee81-a714-4620-b981-b9d08d61834f" providerId="ADAL" clId="{3E3A2E8F-4CF2-4015-909C-2D53F505BB43}" dt="2023-06-14T08:47:35.682" v="48" actId="21"/>
          <ac:spMkLst>
            <pc:docMk/>
            <pc:sldMk cId="330481386" sldId="307"/>
            <ac:spMk id="3" creationId="{D26635C4-8582-D4ED-CBC9-1E86934329CB}"/>
          </ac:spMkLst>
        </pc:spChg>
        <pc:spChg chg="add mod">
          <ac:chgData name="Marie-Josette Coman" userId="38b4ee81-a714-4620-b981-b9d08d61834f" providerId="ADAL" clId="{3E3A2E8F-4CF2-4015-909C-2D53F505BB43}" dt="2023-06-14T08:58:47.372" v="138" actId="14100"/>
          <ac:spMkLst>
            <pc:docMk/>
            <pc:sldMk cId="330481386" sldId="307"/>
            <ac:spMk id="4" creationId="{E3693A18-82CE-1893-B7AE-8EBE351ED43B}"/>
          </ac:spMkLst>
        </pc:spChg>
        <pc:spChg chg="add mod">
          <ac:chgData name="Marie-Josette Coman" userId="38b4ee81-a714-4620-b981-b9d08d61834f" providerId="ADAL" clId="{3E3A2E8F-4CF2-4015-909C-2D53F505BB43}" dt="2023-06-14T08:58:52.635" v="139" actId="1076"/>
          <ac:spMkLst>
            <pc:docMk/>
            <pc:sldMk cId="330481386" sldId="307"/>
            <ac:spMk id="6" creationId="{05699CC9-24BD-1184-2ADB-AD5C40EB484C}"/>
          </ac:spMkLst>
        </pc:spChg>
        <pc:spChg chg="add mod">
          <ac:chgData name="Marie-Josette Coman" userId="38b4ee81-a714-4620-b981-b9d08d61834f" providerId="ADAL" clId="{3E3A2E8F-4CF2-4015-909C-2D53F505BB43}" dt="2023-06-14T09:38:31.994" v="377" actId="1076"/>
          <ac:spMkLst>
            <pc:docMk/>
            <pc:sldMk cId="330481386" sldId="307"/>
            <ac:spMk id="8" creationId="{CFF370B5-EC0C-1BBB-3197-13B2FD0EE06E}"/>
          </ac:spMkLst>
        </pc:spChg>
        <pc:spChg chg="del mod">
          <ac:chgData name="Marie-Josette Coman" userId="38b4ee81-a714-4620-b981-b9d08d61834f" providerId="ADAL" clId="{3E3A2E8F-4CF2-4015-909C-2D53F505BB43}" dt="2023-06-14T08:47:23.785" v="47" actId="21"/>
          <ac:spMkLst>
            <pc:docMk/>
            <pc:sldMk cId="330481386" sldId="307"/>
            <ac:spMk id="807" creationId="{00000000-0000-0000-0000-000000000000}"/>
          </ac:spMkLst>
        </pc:spChg>
        <pc:spChg chg="del mod">
          <ac:chgData name="Marie-Josette Coman" userId="38b4ee81-a714-4620-b981-b9d08d61834f" providerId="ADAL" clId="{3E3A2E8F-4CF2-4015-909C-2D53F505BB43}" dt="2023-06-14T08:47:09.766" v="44" actId="21"/>
          <ac:spMkLst>
            <pc:docMk/>
            <pc:sldMk cId="330481386" sldId="307"/>
            <ac:spMk id="808" creationId="{00000000-0000-0000-0000-000000000000}"/>
          </ac:spMkLst>
        </pc:spChg>
        <pc:grpChg chg="del">
          <ac:chgData name="Marie-Josette Coman" userId="38b4ee81-a714-4620-b981-b9d08d61834f" providerId="ADAL" clId="{3E3A2E8F-4CF2-4015-909C-2D53F505BB43}" dt="2023-06-14T08:47:38.441" v="49" actId="478"/>
          <ac:grpSpMkLst>
            <pc:docMk/>
            <pc:sldMk cId="330481386" sldId="307"/>
            <ac:grpSpMk id="810" creationId="{00000000-0000-0000-0000-000000000000}"/>
          </ac:grpSpMkLst>
        </pc:grpChg>
        <pc:grpChg chg="del">
          <ac:chgData name="Marie-Josette Coman" userId="38b4ee81-a714-4620-b981-b9d08d61834f" providerId="ADAL" clId="{3E3A2E8F-4CF2-4015-909C-2D53F505BB43}" dt="2023-06-14T08:47:44.869" v="52" actId="478"/>
          <ac:grpSpMkLst>
            <pc:docMk/>
            <pc:sldMk cId="330481386" sldId="307"/>
            <ac:grpSpMk id="874" creationId="{00000000-0000-0000-0000-000000000000}"/>
          </ac:grpSpMkLst>
        </pc:grpChg>
        <pc:grpChg chg="mod">
          <ac:chgData name="Marie-Josette Coman" userId="38b4ee81-a714-4620-b981-b9d08d61834f" providerId="ADAL" clId="{3E3A2E8F-4CF2-4015-909C-2D53F505BB43}" dt="2023-06-14T08:51:35.043" v="98" actId="1076"/>
          <ac:grpSpMkLst>
            <pc:docMk/>
            <pc:sldMk cId="330481386" sldId="307"/>
            <ac:grpSpMk id="938" creationId="{00000000-0000-0000-0000-000000000000}"/>
          </ac:grpSpMkLst>
        </pc:grpChg>
        <pc:grpChg chg="mod">
          <ac:chgData name="Marie-Josette Coman" userId="38b4ee81-a714-4620-b981-b9d08d61834f" providerId="ADAL" clId="{3E3A2E8F-4CF2-4015-909C-2D53F505BB43}" dt="2023-06-14T08:51:39.594" v="99" actId="1076"/>
          <ac:grpSpMkLst>
            <pc:docMk/>
            <pc:sldMk cId="330481386" sldId="307"/>
            <ac:grpSpMk id="954" creationId="{00000000-0000-0000-0000-000000000000}"/>
          </ac:grpSpMkLst>
        </pc:grpChg>
        <pc:grpChg chg="mod">
          <ac:chgData name="Marie-Josette Coman" userId="38b4ee81-a714-4620-b981-b9d08d61834f" providerId="ADAL" clId="{3E3A2E8F-4CF2-4015-909C-2D53F505BB43}" dt="2023-06-14T08:51:45.671" v="101" actId="1076"/>
          <ac:grpSpMkLst>
            <pc:docMk/>
            <pc:sldMk cId="330481386" sldId="307"/>
            <ac:grpSpMk id="970" creationId="{00000000-0000-0000-0000-000000000000}"/>
          </ac:grpSpMkLst>
        </pc:grpChg>
        <pc:grpChg chg="mod">
          <ac:chgData name="Marie-Josette Coman" userId="38b4ee81-a714-4620-b981-b9d08d61834f" providerId="ADAL" clId="{3E3A2E8F-4CF2-4015-909C-2D53F505BB43}" dt="2023-06-14T08:51:48.733" v="102" actId="1076"/>
          <ac:grpSpMkLst>
            <pc:docMk/>
            <pc:sldMk cId="330481386" sldId="307"/>
            <ac:grpSpMk id="986" creationId="{00000000-0000-0000-0000-000000000000}"/>
          </ac:grpSpMkLst>
        </pc:grpChg>
        <pc:grpChg chg="mod">
          <ac:chgData name="Marie-Josette Coman" userId="38b4ee81-a714-4620-b981-b9d08d61834f" providerId="ADAL" clId="{3E3A2E8F-4CF2-4015-909C-2D53F505BB43}" dt="2023-06-14T08:51:57.258" v="106" actId="1076"/>
          <ac:grpSpMkLst>
            <pc:docMk/>
            <pc:sldMk cId="330481386" sldId="307"/>
            <ac:grpSpMk id="1002" creationId="{00000000-0000-0000-0000-000000000000}"/>
          </ac:grpSpMkLst>
        </pc:grpChg>
        <pc:grpChg chg="mod">
          <ac:chgData name="Marie-Josette Coman" userId="38b4ee81-a714-4620-b981-b9d08d61834f" providerId="ADAL" clId="{3E3A2E8F-4CF2-4015-909C-2D53F505BB43}" dt="2023-06-14T08:51:42.099" v="100" actId="1076"/>
          <ac:grpSpMkLst>
            <pc:docMk/>
            <pc:sldMk cId="330481386" sldId="307"/>
            <ac:grpSpMk id="1018" creationId="{00000000-0000-0000-0000-000000000000}"/>
          </ac:grpSpMkLst>
        </pc:grpChg>
        <pc:picChg chg="del">
          <ac:chgData name="Marie-Josette Coman" userId="38b4ee81-a714-4620-b981-b9d08d61834f" providerId="ADAL" clId="{3E3A2E8F-4CF2-4015-909C-2D53F505BB43}" dt="2023-06-14T08:47:43.419" v="51" actId="478"/>
          <ac:picMkLst>
            <pc:docMk/>
            <pc:sldMk cId="330481386" sldId="307"/>
            <ac:picMk id="11" creationId="{58AE3126-0A52-52D4-D8AD-787F3CD9194C}"/>
          </ac:picMkLst>
        </pc:picChg>
        <pc:picChg chg="del">
          <ac:chgData name="Marie-Josette Coman" userId="38b4ee81-a714-4620-b981-b9d08d61834f" providerId="ADAL" clId="{3E3A2E8F-4CF2-4015-909C-2D53F505BB43}" dt="2023-06-14T08:47:40.114" v="50" actId="478"/>
          <ac:picMkLst>
            <pc:docMk/>
            <pc:sldMk cId="330481386" sldId="307"/>
            <ac:picMk id="12" creationId="{7F2D6B2D-F53B-93ED-7D93-7ADE00839F79}"/>
          </ac:picMkLst>
        </pc:picChg>
      </pc:sldChg>
      <pc:sldChg chg="addSp delSp modSp add mod">
        <pc:chgData name="Marie-Josette Coman" userId="38b4ee81-a714-4620-b981-b9d08d61834f" providerId="ADAL" clId="{3E3A2E8F-4CF2-4015-909C-2D53F505BB43}" dt="2023-06-14T09:39:10.210" v="394" actId="20577"/>
        <pc:sldMkLst>
          <pc:docMk/>
          <pc:sldMk cId="622149054" sldId="309"/>
        </pc:sldMkLst>
        <pc:spChg chg="add mod">
          <ac:chgData name="Marie-Josette Coman" userId="38b4ee81-a714-4620-b981-b9d08d61834f" providerId="ADAL" clId="{3E3A2E8F-4CF2-4015-909C-2D53F505BB43}" dt="2023-06-14T09:01:22.658" v="162" actId="1076"/>
          <ac:spMkLst>
            <pc:docMk/>
            <pc:sldMk cId="622149054" sldId="309"/>
            <ac:spMk id="3" creationId="{CB429D48-B3DC-6D09-0FE1-D131C8976B63}"/>
          </ac:spMkLst>
        </pc:spChg>
        <pc:spChg chg="del mod">
          <ac:chgData name="Marie-Josette Coman" userId="38b4ee81-a714-4620-b981-b9d08d61834f" providerId="ADAL" clId="{3E3A2E8F-4CF2-4015-909C-2D53F505BB43}" dt="2023-06-14T08:59:34.808" v="148"/>
          <ac:spMkLst>
            <pc:docMk/>
            <pc:sldMk cId="622149054" sldId="309"/>
            <ac:spMk id="6" creationId="{05699CC9-24BD-1184-2ADB-AD5C40EB484C}"/>
          </ac:spMkLst>
        </pc:spChg>
        <pc:spChg chg="add mod">
          <ac:chgData name="Marie-Josette Coman" userId="38b4ee81-a714-4620-b981-b9d08d61834f" providerId="ADAL" clId="{3E3A2E8F-4CF2-4015-909C-2D53F505BB43}" dt="2023-06-14T09:10:38.192" v="211" actId="14100"/>
          <ac:spMkLst>
            <pc:docMk/>
            <pc:sldMk cId="622149054" sldId="309"/>
            <ac:spMk id="7" creationId="{A1E22FFC-7A20-9152-6B46-CDC6EF046D33}"/>
          </ac:spMkLst>
        </pc:spChg>
        <pc:spChg chg="del mod">
          <ac:chgData name="Marie-Josette Coman" userId="38b4ee81-a714-4620-b981-b9d08d61834f" providerId="ADAL" clId="{3E3A2E8F-4CF2-4015-909C-2D53F505BB43}" dt="2023-06-14T08:59:42.494" v="153"/>
          <ac:spMkLst>
            <pc:docMk/>
            <pc:sldMk cId="622149054" sldId="309"/>
            <ac:spMk id="8" creationId="{CFF370B5-EC0C-1BBB-3197-13B2FD0EE06E}"/>
          </ac:spMkLst>
        </pc:spChg>
        <pc:spChg chg="add mod">
          <ac:chgData name="Marie-Josette Coman" userId="38b4ee81-a714-4620-b981-b9d08d61834f" providerId="ADAL" clId="{3E3A2E8F-4CF2-4015-909C-2D53F505BB43}" dt="2023-06-14T09:18:28.815" v="325" actId="20577"/>
          <ac:spMkLst>
            <pc:docMk/>
            <pc:sldMk cId="622149054" sldId="309"/>
            <ac:spMk id="13" creationId="{4B616CE6-D15F-D103-ACFA-78C8B92CFA71}"/>
          </ac:spMkLst>
        </pc:spChg>
        <pc:spChg chg="add mod">
          <ac:chgData name="Marie-Josette Coman" userId="38b4ee81-a714-4620-b981-b9d08d61834f" providerId="ADAL" clId="{3E3A2E8F-4CF2-4015-909C-2D53F505BB43}" dt="2023-06-14T09:39:10.210" v="394" actId="20577"/>
          <ac:spMkLst>
            <pc:docMk/>
            <pc:sldMk cId="622149054" sldId="309"/>
            <ac:spMk id="14" creationId="{884FA405-8A85-F581-997A-0E663AB05776}"/>
          </ac:spMkLst>
        </pc:spChg>
        <pc:picChg chg="add mod">
          <ac:chgData name="Marie-Josette Coman" userId="38b4ee81-a714-4620-b981-b9d08d61834f" providerId="ADAL" clId="{3E3A2E8F-4CF2-4015-909C-2D53F505BB43}" dt="2023-06-14T09:18:11.723" v="322" actId="1076"/>
          <ac:picMkLst>
            <pc:docMk/>
            <pc:sldMk cId="622149054" sldId="309"/>
            <ac:picMk id="5" creationId="{E79B0899-1CD1-ACCE-E3A8-34DB0F983253}"/>
          </ac:picMkLst>
        </pc:picChg>
        <pc:cxnChg chg="add mod">
          <ac:chgData name="Marie-Josette Coman" userId="38b4ee81-a714-4620-b981-b9d08d61834f" providerId="ADAL" clId="{3E3A2E8F-4CF2-4015-909C-2D53F505BB43}" dt="2023-06-14T09:11:53.921" v="214" actId="1076"/>
          <ac:cxnSpMkLst>
            <pc:docMk/>
            <pc:sldMk cId="622149054" sldId="309"/>
            <ac:cxnSpMk id="10" creationId="{70610802-2539-4ADA-2B1B-EE8FB6D2C91E}"/>
          </ac:cxnSpMkLst>
        </pc:cxnChg>
        <pc:cxnChg chg="add mod">
          <ac:chgData name="Marie-Josette Coman" userId="38b4ee81-a714-4620-b981-b9d08d61834f" providerId="ADAL" clId="{3E3A2E8F-4CF2-4015-909C-2D53F505BB43}" dt="2023-06-14T09:39:03.767" v="392" actId="20577"/>
          <ac:cxnSpMkLst>
            <pc:docMk/>
            <pc:sldMk cId="622149054" sldId="309"/>
            <ac:cxnSpMk id="11" creationId="{AD4642B8-F070-4E1E-B019-4C817509D1DA}"/>
          </ac:cxnSpMkLst>
        </pc:cxnChg>
      </pc:sldChg>
      <pc:sldChg chg="addSp delSp modSp add mod ord">
        <pc:chgData name="Marie-Josette Coman" userId="38b4ee81-a714-4620-b981-b9d08d61834f" providerId="ADAL" clId="{3E3A2E8F-4CF2-4015-909C-2D53F505BB43}" dt="2023-06-14T09:32:16.108" v="376" actId="1076"/>
        <pc:sldMkLst>
          <pc:docMk/>
          <pc:sldMk cId="3280942829" sldId="312"/>
        </pc:sldMkLst>
        <pc:spChg chg="add mod">
          <ac:chgData name="Marie-Josette Coman" userId="38b4ee81-a714-4620-b981-b9d08d61834f" providerId="ADAL" clId="{3E3A2E8F-4CF2-4015-909C-2D53F505BB43}" dt="2023-06-14T09:31:17.008" v="370" actId="1076"/>
          <ac:spMkLst>
            <pc:docMk/>
            <pc:sldMk cId="3280942829" sldId="312"/>
            <ac:spMk id="3" creationId="{9900EFB5-94A7-7B94-716D-160CE570EB4E}"/>
          </ac:spMkLst>
        </pc:spChg>
        <pc:spChg chg="del mod">
          <ac:chgData name="Marie-Josette Coman" userId="38b4ee81-a714-4620-b981-b9d08d61834f" providerId="ADAL" clId="{3E3A2E8F-4CF2-4015-909C-2D53F505BB43}" dt="2023-06-14T09:19:45.322" v="332"/>
          <ac:spMkLst>
            <pc:docMk/>
            <pc:sldMk cId="3280942829" sldId="312"/>
            <ac:spMk id="6" creationId="{05699CC9-24BD-1184-2ADB-AD5C40EB484C}"/>
          </ac:spMkLst>
        </pc:spChg>
        <pc:spChg chg="add mod">
          <ac:chgData name="Marie-Josette Coman" userId="38b4ee81-a714-4620-b981-b9d08d61834f" providerId="ADAL" clId="{3E3A2E8F-4CF2-4015-909C-2D53F505BB43}" dt="2023-06-14T09:31:06.274" v="369" actId="14100"/>
          <ac:spMkLst>
            <pc:docMk/>
            <pc:sldMk cId="3280942829" sldId="312"/>
            <ac:spMk id="7" creationId="{7A705A4B-F933-D6C5-E657-B1144354B2BD}"/>
          </ac:spMkLst>
        </pc:spChg>
        <pc:spChg chg="del mod">
          <ac:chgData name="Marie-Josette Coman" userId="38b4ee81-a714-4620-b981-b9d08d61834f" providerId="ADAL" clId="{3E3A2E8F-4CF2-4015-909C-2D53F505BB43}" dt="2023-06-14T09:19:45.338" v="334"/>
          <ac:spMkLst>
            <pc:docMk/>
            <pc:sldMk cId="3280942829" sldId="312"/>
            <ac:spMk id="8" creationId="{CFF370B5-EC0C-1BBB-3197-13B2FD0EE06E}"/>
          </ac:spMkLst>
        </pc:spChg>
        <pc:picChg chg="add mod">
          <ac:chgData name="Marie-Josette Coman" userId="38b4ee81-a714-4620-b981-b9d08d61834f" providerId="ADAL" clId="{3E3A2E8F-4CF2-4015-909C-2D53F505BB43}" dt="2023-06-14T09:32:16.108" v="376" actId="1076"/>
          <ac:picMkLst>
            <pc:docMk/>
            <pc:sldMk cId="3280942829" sldId="312"/>
            <ac:picMk id="2050" creationId="{33D1AD20-BB06-B8CB-36FE-C44522FC7C5C}"/>
          </ac:picMkLst>
        </pc:picChg>
      </pc:sldChg>
      <pc:sldChg chg="modSp mod">
        <pc:chgData name="Marie-Josette Coman" userId="38b4ee81-a714-4620-b981-b9d08d61834f" providerId="ADAL" clId="{3E3A2E8F-4CF2-4015-909C-2D53F505BB43}" dt="2023-06-14T10:05:12.563" v="413" actId="1076"/>
        <pc:sldMkLst>
          <pc:docMk/>
          <pc:sldMk cId="2839598880" sldId="316"/>
        </pc:sldMkLst>
        <pc:picChg chg="mod">
          <ac:chgData name="Marie-Josette Coman" userId="38b4ee81-a714-4620-b981-b9d08d61834f" providerId="ADAL" clId="{3E3A2E8F-4CF2-4015-909C-2D53F505BB43}" dt="2023-06-14T10:05:12.563" v="413" actId="1076"/>
          <ac:picMkLst>
            <pc:docMk/>
            <pc:sldMk cId="2839598880" sldId="316"/>
            <ac:picMk id="3" creationId="{F6DDC852-7028-D302-F47F-0D69E7613A38}"/>
          </ac:picMkLst>
        </pc:picChg>
      </pc:sldChg>
      <pc:sldChg chg="modSp mod">
        <pc:chgData name="Marie-Josette Coman" userId="38b4ee81-a714-4620-b981-b9d08d61834f" providerId="ADAL" clId="{3E3A2E8F-4CF2-4015-909C-2D53F505BB43}" dt="2023-06-14T10:04:18.456" v="411" actId="20577"/>
        <pc:sldMkLst>
          <pc:docMk/>
          <pc:sldMk cId="3781258296" sldId="318"/>
        </pc:sldMkLst>
        <pc:spChg chg="mod">
          <ac:chgData name="Marie-Josette Coman" userId="38b4ee81-a714-4620-b981-b9d08d61834f" providerId="ADAL" clId="{3E3A2E8F-4CF2-4015-909C-2D53F505BB43}" dt="2023-06-14T10:04:18.456" v="411" actId="20577"/>
          <ac:spMkLst>
            <pc:docMk/>
            <pc:sldMk cId="3781258296" sldId="318"/>
            <ac:spMk id="3" creationId="{F164BC80-7433-C01E-A6E4-22758B4D8EE3}"/>
          </ac:spMkLst>
        </pc:spChg>
      </pc:sldChg>
      <pc:sldMasterChg chg="delSldLayout">
        <pc:chgData name="Marie-Josette Coman" userId="38b4ee81-a714-4620-b981-b9d08d61834f" providerId="ADAL" clId="{3E3A2E8F-4CF2-4015-909C-2D53F505BB43}" dt="2023-06-14T09:59:18.656" v="403" actId="47"/>
        <pc:sldMasterMkLst>
          <pc:docMk/>
          <pc:sldMasterMk cId="0" sldId="2147483673"/>
        </pc:sldMasterMkLst>
        <pc:sldLayoutChg chg="del">
          <pc:chgData name="Marie-Josette Coman" userId="38b4ee81-a714-4620-b981-b9d08d61834f" providerId="ADAL" clId="{3E3A2E8F-4CF2-4015-909C-2D53F505BB43}" dt="2023-06-14T09:59:18.656" v="403" actId="47"/>
          <pc:sldLayoutMkLst>
            <pc:docMk/>
            <pc:sldMasterMk cId="0" sldId="2147483673"/>
            <pc:sldLayoutMk cId="0" sldId="2147483652"/>
          </pc:sldLayoutMkLst>
        </pc:sldLayoutChg>
        <pc:sldLayoutChg chg="del">
          <pc:chgData name="Marie-Josette Coman" userId="38b4ee81-a714-4620-b981-b9d08d61834f" providerId="ADAL" clId="{3E3A2E8F-4CF2-4015-909C-2D53F505BB43}" dt="2023-06-14T09:58:47.954" v="402" actId="47"/>
          <pc:sldLayoutMkLst>
            <pc:docMk/>
            <pc:sldMasterMk cId="0" sldId="2147483673"/>
            <pc:sldLayoutMk cId="0" sldId="2147483654"/>
          </pc:sldLayoutMkLst>
        </pc:sldLayoutChg>
        <pc:sldLayoutChg chg="del">
          <pc:chgData name="Marie-Josette Coman" userId="38b4ee81-a714-4620-b981-b9d08d61834f" providerId="ADAL" clId="{3E3A2E8F-4CF2-4015-909C-2D53F505BB43}" dt="2023-06-14T09:58:22.367" v="401" actId="47"/>
          <pc:sldLayoutMkLst>
            <pc:docMk/>
            <pc:sldMasterMk cId="0" sldId="2147483673"/>
            <pc:sldLayoutMk cId="0" sldId="2147483655"/>
          </pc:sldLayoutMkLst>
        </pc:sldLayoutChg>
        <pc:sldLayoutChg chg="del">
          <pc:chgData name="Marie-Josette Coman" userId="38b4ee81-a714-4620-b981-b9d08d61834f" providerId="ADAL" clId="{3E3A2E8F-4CF2-4015-909C-2D53F505BB43}" dt="2023-06-14T09:58:47.954" v="402" actId="47"/>
          <pc:sldLayoutMkLst>
            <pc:docMk/>
            <pc:sldMasterMk cId="0" sldId="2147483673"/>
            <pc:sldLayoutMk cId="0" sldId="2147483656"/>
          </pc:sldLayoutMkLst>
        </pc:sldLayoutChg>
        <pc:sldLayoutChg chg="del">
          <pc:chgData name="Marie-Josette Coman" userId="38b4ee81-a714-4620-b981-b9d08d61834f" providerId="ADAL" clId="{3E3A2E8F-4CF2-4015-909C-2D53F505BB43}" dt="2023-06-14T09:58:47.954" v="402" actId="47"/>
          <pc:sldLayoutMkLst>
            <pc:docMk/>
            <pc:sldMasterMk cId="0" sldId="2147483673"/>
            <pc:sldLayoutMk cId="0" sldId="2147483657"/>
          </pc:sldLayoutMkLst>
        </pc:sldLayoutChg>
        <pc:sldLayoutChg chg="del">
          <pc:chgData name="Marie-Josette Coman" userId="38b4ee81-a714-4620-b981-b9d08d61834f" providerId="ADAL" clId="{3E3A2E8F-4CF2-4015-909C-2D53F505BB43}" dt="2023-06-14T09:58:47.954" v="402" actId="47"/>
          <pc:sldLayoutMkLst>
            <pc:docMk/>
            <pc:sldMasterMk cId="0" sldId="2147483673"/>
            <pc:sldLayoutMk cId="0" sldId="2147483660"/>
          </pc:sldLayoutMkLst>
        </pc:sldLayoutChg>
        <pc:sldLayoutChg chg="del">
          <pc:chgData name="Marie-Josette Coman" userId="38b4ee81-a714-4620-b981-b9d08d61834f" providerId="ADAL" clId="{3E3A2E8F-4CF2-4015-909C-2D53F505BB43}" dt="2023-06-14T09:58:22.367" v="401" actId="47"/>
          <pc:sldLayoutMkLst>
            <pc:docMk/>
            <pc:sldMasterMk cId="0" sldId="2147483673"/>
            <pc:sldLayoutMk cId="0" sldId="2147483661"/>
          </pc:sldLayoutMkLst>
        </pc:sldLayoutChg>
        <pc:sldLayoutChg chg="del">
          <pc:chgData name="Marie-Josette Coman" userId="38b4ee81-a714-4620-b981-b9d08d61834f" providerId="ADAL" clId="{3E3A2E8F-4CF2-4015-909C-2D53F505BB43}" dt="2023-06-14T09:58:47.954" v="402" actId="47"/>
          <pc:sldLayoutMkLst>
            <pc:docMk/>
            <pc:sldMasterMk cId="0" sldId="2147483673"/>
            <pc:sldLayoutMk cId="0" sldId="2147483662"/>
          </pc:sldLayoutMkLst>
        </pc:sldLayoutChg>
        <pc:sldLayoutChg chg="del">
          <pc:chgData name="Marie-Josette Coman" userId="38b4ee81-a714-4620-b981-b9d08d61834f" providerId="ADAL" clId="{3E3A2E8F-4CF2-4015-909C-2D53F505BB43}" dt="2023-06-14T09:58:22.367" v="401" actId="47"/>
          <pc:sldLayoutMkLst>
            <pc:docMk/>
            <pc:sldMasterMk cId="0" sldId="2147483673"/>
            <pc:sldLayoutMk cId="0" sldId="2147483663"/>
          </pc:sldLayoutMkLst>
        </pc:sldLayoutChg>
        <pc:sldLayoutChg chg="del">
          <pc:chgData name="Marie-Josette Coman" userId="38b4ee81-a714-4620-b981-b9d08d61834f" providerId="ADAL" clId="{3E3A2E8F-4CF2-4015-909C-2D53F505BB43}" dt="2023-06-14T09:58:47.954" v="402" actId="47"/>
          <pc:sldLayoutMkLst>
            <pc:docMk/>
            <pc:sldMasterMk cId="0" sldId="2147483673"/>
            <pc:sldLayoutMk cId="0" sldId="2147483664"/>
          </pc:sldLayoutMkLst>
        </pc:sldLayoutChg>
        <pc:sldLayoutChg chg="del">
          <pc:chgData name="Marie-Josette Coman" userId="38b4ee81-a714-4620-b981-b9d08d61834f" providerId="ADAL" clId="{3E3A2E8F-4CF2-4015-909C-2D53F505BB43}" dt="2023-06-14T09:58:47.954" v="402" actId="47"/>
          <pc:sldLayoutMkLst>
            <pc:docMk/>
            <pc:sldMasterMk cId="0" sldId="2147483673"/>
            <pc:sldLayoutMk cId="0" sldId="2147483665"/>
          </pc:sldLayoutMkLst>
        </pc:sldLayoutChg>
        <pc:sldLayoutChg chg="del">
          <pc:chgData name="Marie-Josette Coman" userId="38b4ee81-a714-4620-b981-b9d08d61834f" providerId="ADAL" clId="{3E3A2E8F-4CF2-4015-909C-2D53F505BB43}" dt="2023-06-14T09:58:22.367" v="401" actId="47"/>
          <pc:sldLayoutMkLst>
            <pc:docMk/>
            <pc:sldMasterMk cId="0" sldId="2147483673"/>
            <pc:sldLayoutMk cId="0" sldId="2147483666"/>
          </pc:sldLayoutMkLst>
        </pc:sldLayoutChg>
        <pc:sldLayoutChg chg="del">
          <pc:chgData name="Marie-Josette Coman" userId="38b4ee81-a714-4620-b981-b9d08d61834f" providerId="ADAL" clId="{3E3A2E8F-4CF2-4015-909C-2D53F505BB43}" dt="2023-06-14T09:58:47.954" v="402" actId="47"/>
          <pc:sldLayoutMkLst>
            <pc:docMk/>
            <pc:sldMasterMk cId="0" sldId="2147483673"/>
            <pc:sldLayoutMk cId="0" sldId="2147483667"/>
          </pc:sldLayoutMkLst>
        </pc:sldLayoutChg>
        <pc:sldLayoutChg chg="del">
          <pc:chgData name="Marie-Josette Coman" userId="38b4ee81-a714-4620-b981-b9d08d61834f" providerId="ADAL" clId="{3E3A2E8F-4CF2-4015-909C-2D53F505BB43}" dt="2023-06-14T09:59:18.656" v="403" actId="47"/>
          <pc:sldLayoutMkLst>
            <pc:docMk/>
            <pc:sldMasterMk cId="0" sldId="2147483673"/>
            <pc:sldLayoutMk cId="0" sldId="2147483668"/>
          </pc:sldLayoutMkLst>
        </pc:sldLayoutChg>
      </pc:sldMasterChg>
      <pc:sldMasterChg chg="del delSldLayout">
        <pc:chgData name="Marie-Josette Coman" userId="38b4ee81-a714-4620-b981-b9d08d61834f" providerId="ADAL" clId="{3E3A2E8F-4CF2-4015-909C-2D53F505BB43}" dt="2023-06-14T09:59:21.469" v="404" actId="47"/>
        <pc:sldMasterMkLst>
          <pc:docMk/>
          <pc:sldMasterMk cId="0" sldId="2147483674"/>
        </pc:sldMasterMkLst>
        <pc:sldLayoutChg chg="del">
          <pc:chgData name="Marie-Josette Coman" userId="38b4ee81-a714-4620-b981-b9d08d61834f" providerId="ADAL" clId="{3E3A2E8F-4CF2-4015-909C-2D53F505BB43}" dt="2023-06-14T09:59:21.469" v="404" actId="47"/>
          <pc:sldLayoutMkLst>
            <pc:docMk/>
            <pc:sldMasterMk cId="0" sldId="2147483674"/>
            <pc:sldLayoutMk cId="0"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72cf8d79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72cf8d79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543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72cf8d79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72cf8d79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72cf8d79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72cf8d79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504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72cf8d79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72cf8d79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492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599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172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468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537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762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913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378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234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390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2"/>
        <p:cNvGrpSpPr/>
        <p:nvPr/>
      </p:nvGrpSpPr>
      <p:grpSpPr>
        <a:xfrm>
          <a:off x="0" y="0"/>
          <a:ext cx="0" cy="0"/>
          <a:chOff x="0" y="0"/>
          <a:chExt cx="0" cy="0"/>
        </a:xfrm>
      </p:grpSpPr>
      <p:sp>
        <p:nvSpPr>
          <p:cNvPr id="6513" name="Google Shape;6513;ge7d0435632_0_33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4" name="Google Shape;6514;ge7d0435632_0_33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219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2"/>
        <p:cNvGrpSpPr/>
        <p:nvPr/>
      </p:nvGrpSpPr>
      <p:grpSpPr>
        <a:xfrm>
          <a:off x="0" y="0"/>
          <a:ext cx="0" cy="0"/>
          <a:chOff x="0" y="0"/>
          <a:chExt cx="0" cy="0"/>
        </a:xfrm>
      </p:grpSpPr>
      <p:sp>
        <p:nvSpPr>
          <p:cNvPr id="6513" name="Google Shape;6513;ge7d0435632_0_33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4" name="Google Shape;6514;ge7d0435632_0_33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934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018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123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848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72cf8d79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e72cf8d79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34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e72cf8d79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e72cf8d79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726200"/>
            <a:ext cx="4510800" cy="327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4026250"/>
            <a:ext cx="4558800" cy="459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TITLE_ONLY_1_1_1">
    <p:bg>
      <p:bgPr>
        <a:blipFill>
          <a:blip r:embed="rId2">
            <a:alphaModFix/>
          </a:blip>
          <a:stretch>
            <a:fillRect/>
          </a:stretch>
        </a:blip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846025" y="2564900"/>
            <a:ext cx="3452100" cy="743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845950" y="801650"/>
            <a:ext cx="3452100" cy="196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3384525" y="3254300"/>
            <a:ext cx="2562300" cy="6576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 name="Google Shape;17;p4"/>
          <p:cNvSpPr txBox="1">
            <a:spLocks noGrp="1"/>
          </p:cNvSpPr>
          <p:nvPr>
            <p:ph type="body" idx="1"/>
          </p:nvPr>
        </p:nvSpPr>
        <p:spPr>
          <a:xfrm>
            <a:off x="720000" y="1152475"/>
            <a:ext cx="7704000" cy="3502500"/>
          </a:xfrm>
          <a:prstGeom prst="rect">
            <a:avLst/>
          </a:prstGeom>
        </p:spPr>
        <p:txBody>
          <a:bodyPr spcFirstLastPara="1" wrap="square" lIns="91425" tIns="91425" rIns="91425" bIns="91425" anchor="t" anchorCtr="0">
            <a:noAutofit/>
          </a:bodyPr>
          <a:lstStyle>
            <a:lvl1pPr marL="457200" lvl="0" indent="-304800">
              <a:lnSpc>
                <a:spcPct val="105000"/>
              </a:lnSpc>
              <a:spcBef>
                <a:spcPts val="0"/>
              </a:spcBef>
              <a:spcAft>
                <a:spcPts val="0"/>
              </a:spcAft>
              <a:buClr>
                <a:srgbClr val="434343"/>
              </a:buClr>
              <a:buSzPts val="1200"/>
              <a:buAutoNum type="arabicPeriod"/>
              <a:defRPr sz="1250"/>
            </a:lvl1pPr>
            <a:lvl2pPr marL="914400" lvl="1" indent="-304800">
              <a:spcBef>
                <a:spcPts val="0"/>
              </a:spcBef>
              <a:spcAft>
                <a:spcPts val="0"/>
              </a:spcAft>
              <a:buClr>
                <a:srgbClr val="434343"/>
              </a:buClr>
              <a:buSzPts val="1200"/>
              <a:buFont typeface="Roboto Condensed Light"/>
              <a:buAutoNum type="alphaLcPeriod"/>
              <a:defRPr sz="1200"/>
            </a:lvl2pPr>
            <a:lvl3pPr marL="1371600" lvl="2" indent="-304800">
              <a:spcBef>
                <a:spcPts val="0"/>
              </a:spcBef>
              <a:spcAft>
                <a:spcPts val="0"/>
              </a:spcAft>
              <a:buClr>
                <a:srgbClr val="434343"/>
              </a:buClr>
              <a:buSzPts val="1200"/>
              <a:buFont typeface="Roboto Condensed Light"/>
              <a:buAutoNum type="romanLcPeriod"/>
              <a:defRPr sz="1200"/>
            </a:lvl3pPr>
            <a:lvl4pPr marL="1828800" lvl="3" indent="-304800">
              <a:spcBef>
                <a:spcPts val="0"/>
              </a:spcBef>
              <a:spcAft>
                <a:spcPts val="0"/>
              </a:spcAft>
              <a:buClr>
                <a:srgbClr val="434343"/>
              </a:buClr>
              <a:buSzPts val="1200"/>
              <a:buFont typeface="Roboto Condensed Light"/>
              <a:buAutoNum type="arabicPeriod"/>
              <a:defRPr sz="1200"/>
            </a:lvl4pPr>
            <a:lvl5pPr marL="2286000" lvl="4" indent="-304800">
              <a:spcBef>
                <a:spcPts val="0"/>
              </a:spcBef>
              <a:spcAft>
                <a:spcPts val="0"/>
              </a:spcAft>
              <a:buClr>
                <a:srgbClr val="434343"/>
              </a:buClr>
              <a:buSzPts val="1200"/>
              <a:buFont typeface="Roboto Condensed Light"/>
              <a:buAutoNum type="alphaLcPeriod"/>
              <a:defRPr sz="1200"/>
            </a:lvl5pPr>
            <a:lvl6pPr marL="2743200" lvl="5" indent="-304800">
              <a:spcBef>
                <a:spcPts val="0"/>
              </a:spcBef>
              <a:spcAft>
                <a:spcPts val="0"/>
              </a:spcAft>
              <a:buClr>
                <a:srgbClr val="434343"/>
              </a:buClr>
              <a:buSzPts val="1200"/>
              <a:buFont typeface="Roboto Condensed Light"/>
              <a:buAutoNum type="romanLcPeriod"/>
              <a:defRPr sz="1200"/>
            </a:lvl6pPr>
            <a:lvl7pPr marL="3200400" lvl="6" indent="-304800">
              <a:spcBef>
                <a:spcPts val="0"/>
              </a:spcBef>
              <a:spcAft>
                <a:spcPts val="0"/>
              </a:spcAft>
              <a:buClr>
                <a:srgbClr val="434343"/>
              </a:buClr>
              <a:buSzPts val="1200"/>
              <a:buFont typeface="Roboto Condensed Light"/>
              <a:buAutoNum type="arabicPeriod"/>
              <a:defRPr sz="1200"/>
            </a:lvl7pPr>
            <a:lvl8pPr marL="3657600" lvl="7" indent="-304800">
              <a:spcBef>
                <a:spcPts val="0"/>
              </a:spcBef>
              <a:spcAft>
                <a:spcPts val="0"/>
              </a:spcAft>
              <a:buClr>
                <a:srgbClr val="434343"/>
              </a:buClr>
              <a:buSzPts val="1200"/>
              <a:buFont typeface="Roboto Condensed Light"/>
              <a:buAutoNum type="alphaLcPeriod"/>
              <a:defRPr sz="1200"/>
            </a:lvl8pPr>
            <a:lvl9pPr marL="4114800" lvl="8" indent="-304800">
              <a:spcBef>
                <a:spcPts val="0"/>
              </a:spcBef>
              <a:spcAft>
                <a:spcPts val="0"/>
              </a:spcAft>
              <a:buClr>
                <a:srgbClr val="434343"/>
              </a:buClr>
              <a:buSzPts val="1200"/>
              <a:buFont typeface="Roboto Condensed Light"/>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5"/>
          <p:cNvSpPr txBox="1">
            <a:spLocks noGrp="1"/>
          </p:cNvSpPr>
          <p:nvPr>
            <p:ph type="subTitle" idx="1"/>
          </p:nvPr>
        </p:nvSpPr>
        <p:spPr>
          <a:xfrm>
            <a:off x="1495375" y="3507025"/>
            <a:ext cx="2709300" cy="101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1" name="Google Shape;21;p5"/>
          <p:cNvSpPr txBox="1">
            <a:spLocks noGrp="1"/>
          </p:cNvSpPr>
          <p:nvPr>
            <p:ph type="subTitle" idx="2"/>
          </p:nvPr>
        </p:nvSpPr>
        <p:spPr>
          <a:xfrm>
            <a:off x="1495375" y="2915600"/>
            <a:ext cx="27093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Bitter ExtraBold"/>
              <a:buNone/>
              <a:defRPr sz="2200">
                <a:solidFill>
                  <a:schemeClr val="accent2"/>
                </a:solidFill>
                <a:latin typeface="Bitter ExtraBold"/>
                <a:ea typeface="Bitter ExtraBold"/>
                <a:cs typeface="Bitter ExtraBold"/>
                <a:sym typeface="Bitter ExtraBold"/>
              </a:defRPr>
            </a:lvl1pPr>
            <a:lvl2pPr lvl="1" algn="ctr"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algn="ctr"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algn="ctr"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algn="ctr"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algn="ctr"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algn="ctr"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algn="ctr"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algn="ctr"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
        <p:nvSpPr>
          <p:cNvPr id="22" name="Google Shape;22;p5"/>
          <p:cNvSpPr txBox="1">
            <a:spLocks noGrp="1"/>
          </p:cNvSpPr>
          <p:nvPr>
            <p:ph type="subTitle" idx="3"/>
          </p:nvPr>
        </p:nvSpPr>
        <p:spPr>
          <a:xfrm>
            <a:off x="4939348" y="3507025"/>
            <a:ext cx="2709300" cy="101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 name="Google Shape;23;p5"/>
          <p:cNvSpPr txBox="1">
            <a:spLocks noGrp="1"/>
          </p:cNvSpPr>
          <p:nvPr>
            <p:ph type="subTitle" idx="4"/>
          </p:nvPr>
        </p:nvSpPr>
        <p:spPr>
          <a:xfrm>
            <a:off x="4939338" y="2915600"/>
            <a:ext cx="27093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Bitter ExtraBold"/>
              <a:buNone/>
              <a:defRPr sz="2200">
                <a:solidFill>
                  <a:schemeClr val="accent1"/>
                </a:solidFill>
                <a:latin typeface="Bitter ExtraBold"/>
                <a:ea typeface="Bitter ExtraBold"/>
                <a:cs typeface="Bitter ExtraBold"/>
                <a:sym typeface="Bitter ExtraBold"/>
              </a:defRPr>
            </a:lvl1pPr>
            <a:lvl2pPr lvl="1" algn="ctr"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algn="ctr"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algn="ctr"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algn="ctr"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algn="ctr"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algn="ctr"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algn="ctr"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algn="ctr"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720000" y="1485075"/>
            <a:ext cx="4207200" cy="26766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rgbClr val="595959"/>
              </a:buClr>
              <a:buSzPts val="1000"/>
              <a:buFont typeface="Anaheim"/>
              <a:buAutoNum type="arabicPeriod"/>
              <a:defRPr/>
            </a:lvl1pPr>
            <a:lvl2pPr marL="914400" lvl="1" indent="-317500">
              <a:spcBef>
                <a:spcPts val="0"/>
              </a:spcBef>
              <a:spcAft>
                <a:spcPts val="0"/>
              </a:spcAft>
              <a:buClr>
                <a:srgbClr val="595959"/>
              </a:buClr>
              <a:buSzPts val="1400"/>
              <a:buFont typeface="Anaheim"/>
              <a:buAutoNum type="alphaLcPeriod"/>
              <a:defRPr sz="1200"/>
            </a:lvl2pPr>
            <a:lvl3pPr marL="1371600" lvl="2" indent="-317500">
              <a:spcBef>
                <a:spcPts val="0"/>
              </a:spcBef>
              <a:spcAft>
                <a:spcPts val="0"/>
              </a:spcAft>
              <a:buClr>
                <a:srgbClr val="595959"/>
              </a:buClr>
              <a:buSzPts val="1400"/>
              <a:buFont typeface="Anaheim"/>
              <a:buAutoNum type="romanLcPeriod"/>
              <a:defRPr sz="1200"/>
            </a:lvl3pPr>
            <a:lvl4pPr marL="1828800" lvl="3" indent="-317500">
              <a:spcBef>
                <a:spcPts val="0"/>
              </a:spcBef>
              <a:spcAft>
                <a:spcPts val="0"/>
              </a:spcAft>
              <a:buClr>
                <a:srgbClr val="595959"/>
              </a:buClr>
              <a:buSzPts val="1400"/>
              <a:buFont typeface="Anaheim"/>
              <a:buAutoNum type="arabicPeriod"/>
              <a:defRPr sz="1200"/>
            </a:lvl4pPr>
            <a:lvl5pPr marL="2286000" lvl="4" indent="-317500">
              <a:spcBef>
                <a:spcPts val="0"/>
              </a:spcBef>
              <a:spcAft>
                <a:spcPts val="0"/>
              </a:spcAft>
              <a:buClr>
                <a:srgbClr val="595959"/>
              </a:buClr>
              <a:buSzPts val="1400"/>
              <a:buFont typeface="Anaheim"/>
              <a:buAutoNum type="alphaLcPeriod"/>
              <a:defRPr sz="1200"/>
            </a:lvl5pPr>
            <a:lvl6pPr marL="2743200" lvl="5" indent="-317500">
              <a:spcBef>
                <a:spcPts val="0"/>
              </a:spcBef>
              <a:spcAft>
                <a:spcPts val="0"/>
              </a:spcAft>
              <a:buClr>
                <a:srgbClr val="595959"/>
              </a:buClr>
              <a:buSzPts val="1400"/>
              <a:buFont typeface="Anaheim"/>
              <a:buAutoNum type="romanLcPeriod"/>
              <a:defRPr sz="1200"/>
            </a:lvl6pPr>
            <a:lvl7pPr marL="3200400" lvl="6" indent="-317500">
              <a:spcBef>
                <a:spcPts val="0"/>
              </a:spcBef>
              <a:spcAft>
                <a:spcPts val="0"/>
              </a:spcAft>
              <a:buClr>
                <a:srgbClr val="595959"/>
              </a:buClr>
              <a:buSzPts val="1400"/>
              <a:buFont typeface="Anaheim"/>
              <a:buAutoNum type="arabicPeriod"/>
              <a:defRPr sz="1200"/>
            </a:lvl7pPr>
            <a:lvl8pPr marL="3657600" lvl="7" indent="-317500">
              <a:spcBef>
                <a:spcPts val="0"/>
              </a:spcBef>
              <a:spcAft>
                <a:spcPts val="0"/>
              </a:spcAft>
              <a:buClr>
                <a:srgbClr val="595959"/>
              </a:buClr>
              <a:buSzPts val="1400"/>
              <a:buFont typeface="Anaheim"/>
              <a:buAutoNum type="alphaLcPeriod"/>
              <a:defRPr sz="1200"/>
            </a:lvl8pPr>
            <a:lvl9pPr marL="4114800" lvl="8" indent="-317500">
              <a:spcBef>
                <a:spcPts val="0"/>
              </a:spcBef>
              <a:spcAft>
                <a:spcPts val="0"/>
              </a:spcAft>
              <a:buClr>
                <a:srgbClr val="595959"/>
              </a:buClr>
              <a:buSzPts val="1400"/>
              <a:buFont typeface="Anaheim"/>
              <a:buAutoNum type="romanLcPeriod"/>
              <a:defRPr sz="1200"/>
            </a:lvl9pPr>
          </a:lstStyle>
          <a:p>
            <a:endParaRPr/>
          </a:p>
        </p:txBody>
      </p:sp>
      <p:sp>
        <p:nvSpPr>
          <p:cNvPr id="28" name="Google Shape;28;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13"/>
          <p:cNvSpPr txBox="1">
            <a:spLocks noGrp="1"/>
          </p:cNvSpPr>
          <p:nvPr>
            <p:ph type="title" idx="2" hasCustomPrompt="1"/>
          </p:nvPr>
        </p:nvSpPr>
        <p:spPr>
          <a:xfrm>
            <a:off x="4609625" y="1854900"/>
            <a:ext cx="1563300" cy="78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4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3" name="Google Shape;43;p13"/>
          <p:cNvSpPr txBox="1">
            <a:spLocks noGrp="1"/>
          </p:cNvSpPr>
          <p:nvPr>
            <p:ph type="subTitle" idx="1"/>
          </p:nvPr>
        </p:nvSpPr>
        <p:spPr>
          <a:xfrm>
            <a:off x="6078925" y="2206200"/>
            <a:ext cx="2284200" cy="525900"/>
          </a:xfrm>
          <a:prstGeom prst="rect">
            <a:avLst/>
          </a:prstGeom>
        </p:spPr>
        <p:txBody>
          <a:bodyPr spcFirstLastPara="1" wrap="square" lIns="91425" tIns="91425" rIns="91425" bIns="91425"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44" name="Google Shape;44;p13"/>
          <p:cNvSpPr txBox="1">
            <a:spLocks noGrp="1"/>
          </p:cNvSpPr>
          <p:nvPr>
            <p:ph type="subTitle" idx="3"/>
          </p:nvPr>
        </p:nvSpPr>
        <p:spPr>
          <a:xfrm>
            <a:off x="6078925" y="1680300"/>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Bitter ExtraBold"/>
              <a:buNone/>
              <a:defRPr sz="2200">
                <a:solidFill>
                  <a:schemeClr val="accent2"/>
                </a:solidFill>
                <a:latin typeface="Bitter ExtraBold"/>
                <a:ea typeface="Bitter ExtraBold"/>
                <a:cs typeface="Bitter ExtraBold"/>
                <a:sym typeface="Bitter ExtraBold"/>
              </a:defRPr>
            </a:lvl1pPr>
            <a:lvl2pPr lvl="1"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
        <p:nvSpPr>
          <p:cNvPr id="45" name="Google Shape;45;p13"/>
          <p:cNvSpPr txBox="1">
            <a:spLocks noGrp="1"/>
          </p:cNvSpPr>
          <p:nvPr>
            <p:ph type="title" idx="4" hasCustomPrompt="1"/>
          </p:nvPr>
        </p:nvSpPr>
        <p:spPr>
          <a:xfrm>
            <a:off x="780875" y="1854900"/>
            <a:ext cx="1563300" cy="78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4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6" name="Google Shape;46;p13"/>
          <p:cNvSpPr txBox="1">
            <a:spLocks noGrp="1"/>
          </p:cNvSpPr>
          <p:nvPr>
            <p:ph type="subTitle" idx="5"/>
          </p:nvPr>
        </p:nvSpPr>
        <p:spPr>
          <a:xfrm>
            <a:off x="2250250" y="2206200"/>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7" name="Google Shape;47;p13"/>
          <p:cNvSpPr txBox="1">
            <a:spLocks noGrp="1"/>
          </p:cNvSpPr>
          <p:nvPr>
            <p:ph type="subTitle" idx="6"/>
          </p:nvPr>
        </p:nvSpPr>
        <p:spPr>
          <a:xfrm>
            <a:off x="2250250" y="1680300"/>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Bitter ExtraBold"/>
              <a:buNone/>
              <a:defRPr sz="2200">
                <a:solidFill>
                  <a:schemeClr val="lt2"/>
                </a:solidFill>
                <a:latin typeface="Bitter ExtraBold"/>
                <a:ea typeface="Bitter ExtraBold"/>
                <a:cs typeface="Bitter ExtraBold"/>
                <a:sym typeface="Bitter ExtraBold"/>
              </a:defRPr>
            </a:lvl1pPr>
            <a:lvl2pPr lvl="1"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
        <p:nvSpPr>
          <p:cNvPr id="48" name="Google Shape;48;p13"/>
          <p:cNvSpPr txBox="1">
            <a:spLocks noGrp="1"/>
          </p:cNvSpPr>
          <p:nvPr>
            <p:ph type="title" idx="7" hasCustomPrompt="1"/>
          </p:nvPr>
        </p:nvSpPr>
        <p:spPr>
          <a:xfrm>
            <a:off x="4609625" y="3383675"/>
            <a:ext cx="1563300" cy="78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4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9" name="Google Shape;49;p13"/>
          <p:cNvSpPr txBox="1">
            <a:spLocks noGrp="1"/>
          </p:cNvSpPr>
          <p:nvPr>
            <p:ph type="subTitle" idx="8"/>
          </p:nvPr>
        </p:nvSpPr>
        <p:spPr>
          <a:xfrm>
            <a:off x="6078925" y="3726175"/>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0" name="Google Shape;50;p13"/>
          <p:cNvSpPr txBox="1">
            <a:spLocks noGrp="1"/>
          </p:cNvSpPr>
          <p:nvPr>
            <p:ph type="subTitle" idx="9"/>
          </p:nvPr>
        </p:nvSpPr>
        <p:spPr>
          <a:xfrm>
            <a:off x="6078925" y="3200275"/>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Bitter ExtraBold"/>
              <a:buNone/>
              <a:defRPr sz="2200">
                <a:solidFill>
                  <a:schemeClr val="dk2"/>
                </a:solidFill>
                <a:latin typeface="Bitter ExtraBold"/>
                <a:ea typeface="Bitter ExtraBold"/>
                <a:cs typeface="Bitter ExtraBold"/>
                <a:sym typeface="Bitter ExtraBold"/>
              </a:defRPr>
            </a:lvl1pPr>
            <a:lvl2pPr lvl="1"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
        <p:nvSpPr>
          <p:cNvPr id="51" name="Google Shape;51;p13"/>
          <p:cNvSpPr txBox="1">
            <a:spLocks noGrp="1"/>
          </p:cNvSpPr>
          <p:nvPr>
            <p:ph type="title" idx="13" hasCustomPrompt="1"/>
          </p:nvPr>
        </p:nvSpPr>
        <p:spPr>
          <a:xfrm>
            <a:off x="780875" y="3383675"/>
            <a:ext cx="1563300" cy="78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4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2" name="Google Shape;52;p13"/>
          <p:cNvSpPr txBox="1">
            <a:spLocks noGrp="1"/>
          </p:cNvSpPr>
          <p:nvPr>
            <p:ph type="subTitle" idx="14"/>
          </p:nvPr>
        </p:nvSpPr>
        <p:spPr>
          <a:xfrm>
            <a:off x="2250250" y="3726175"/>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3" name="Google Shape;53;p13"/>
          <p:cNvSpPr txBox="1">
            <a:spLocks noGrp="1"/>
          </p:cNvSpPr>
          <p:nvPr>
            <p:ph type="subTitle" idx="15"/>
          </p:nvPr>
        </p:nvSpPr>
        <p:spPr>
          <a:xfrm>
            <a:off x="2250250" y="3200275"/>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Bitter ExtraBold"/>
              <a:buNone/>
              <a:defRPr sz="2200">
                <a:solidFill>
                  <a:schemeClr val="accent1"/>
                </a:solidFill>
                <a:latin typeface="Bitter ExtraBold"/>
                <a:ea typeface="Bitter ExtraBold"/>
                <a:cs typeface="Bitter ExtraBold"/>
                <a:sym typeface="Bitter ExtraBold"/>
              </a:defRPr>
            </a:lvl1pPr>
            <a:lvl2pPr lvl="1"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ITLE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3"/>
          <p:cNvSpPr txBox="1">
            <a:spLocks noGrp="1"/>
          </p:cNvSpPr>
          <p:nvPr>
            <p:ph type="ctrTitle"/>
          </p:nvPr>
        </p:nvSpPr>
        <p:spPr>
          <a:xfrm>
            <a:off x="720000" y="726200"/>
            <a:ext cx="4510800" cy="1069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6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2" name="Google Shape;112;p23"/>
          <p:cNvSpPr txBox="1">
            <a:spLocks noGrp="1"/>
          </p:cNvSpPr>
          <p:nvPr>
            <p:ph type="subTitle" idx="1"/>
          </p:nvPr>
        </p:nvSpPr>
        <p:spPr>
          <a:xfrm>
            <a:off x="720000" y="2250075"/>
            <a:ext cx="4558800" cy="8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subTitle" idx="2"/>
          </p:nvPr>
        </p:nvSpPr>
        <p:spPr>
          <a:xfrm>
            <a:off x="720000" y="1815925"/>
            <a:ext cx="4558800" cy="4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Bitter ExtraBold"/>
              <a:buNone/>
              <a:defRPr sz="1800">
                <a:solidFill>
                  <a:schemeClr val="dk2"/>
                </a:solidFill>
                <a:latin typeface="Bitter ExtraBold"/>
                <a:ea typeface="Bitter ExtraBold"/>
                <a:cs typeface="Bitter ExtraBold"/>
                <a:sym typeface="Bitter ExtraBold"/>
              </a:defRPr>
            </a:lvl1pPr>
            <a:lvl2pPr lvl="1" algn="ctr" rtl="0">
              <a:lnSpc>
                <a:spcPct val="100000"/>
              </a:lnSpc>
              <a:spcBef>
                <a:spcPts val="0"/>
              </a:spcBef>
              <a:spcAft>
                <a:spcPts val="0"/>
              </a:spcAft>
              <a:buSzPts val="1600"/>
              <a:buFont typeface="Bitter ExtraBold"/>
              <a:buNone/>
              <a:defRPr sz="1600">
                <a:latin typeface="Bitter ExtraBold"/>
                <a:ea typeface="Bitter ExtraBold"/>
                <a:cs typeface="Bitter ExtraBold"/>
                <a:sym typeface="Bitter ExtraBold"/>
              </a:defRPr>
            </a:lvl2pPr>
            <a:lvl3pPr lvl="2" algn="ctr" rtl="0">
              <a:lnSpc>
                <a:spcPct val="100000"/>
              </a:lnSpc>
              <a:spcBef>
                <a:spcPts val="0"/>
              </a:spcBef>
              <a:spcAft>
                <a:spcPts val="0"/>
              </a:spcAft>
              <a:buSzPts val="1600"/>
              <a:buFont typeface="Bitter ExtraBold"/>
              <a:buNone/>
              <a:defRPr sz="1600">
                <a:latin typeface="Bitter ExtraBold"/>
                <a:ea typeface="Bitter ExtraBold"/>
                <a:cs typeface="Bitter ExtraBold"/>
                <a:sym typeface="Bitter ExtraBold"/>
              </a:defRPr>
            </a:lvl3pPr>
            <a:lvl4pPr lvl="3" algn="ctr" rtl="0">
              <a:lnSpc>
                <a:spcPct val="100000"/>
              </a:lnSpc>
              <a:spcBef>
                <a:spcPts val="0"/>
              </a:spcBef>
              <a:spcAft>
                <a:spcPts val="0"/>
              </a:spcAft>
              <a:buSzPts val="1600"/>
              <a:buFont typeface="Bitter ExtraBold"/>
              <a:buNone/>
              <a:defRPr sz="1600">
                <a:latin typeface="Bitter ExtraBold"/>
                <a:ea typeface="Bitter ExtraBold"/>
                <a:cs typeface="Bitter ExtraBold"/>
                <a:sym typeface="Bitter ExtraBold"/>
              </a:defRPr>
            </a:lvl4pPr>
            <a:lvl5pPr lvl="4" algn="ctr" rtl="0">
              <a:lnSpc>
                <a:spcPct val="100000"/>
              </a:lnSpc>
              <a:spcBef>
                <a:spcPts val="0"/>
              </a:spcBef>
              <a:spcAft>
                <a:spcPts val="0"/>
              </a:spcAft>
              <a:buSzPts val="1600"/>
              <a:buFont typeface="Bitter ExtraBold"/>
              <a:buNone/>
              <a:defRPr sz="1600">
                <a:latin typeface="Bitter ExtraBold"/>
                <a:ea typeface="Bitter ExtraBold"/>
                <a:cs typeface="Bitter ExtraBold"/>
                <a:sym typeface="Bitter ExtraBold"/>
              </a:defRPr>
            </a:lvl5pPr>
            <a:lvl6pPr lvl="5" algn="ctr" rtl="0">
              <a:lnSpc>
                <a:spcPct val="100000"/>
              </a:lnSpc>
              <a:spcBef>
                <a:spcPts val="0"/>
              </a:spcBef>
              <a:spcAft>
                <a:spcPts val="0"/>
              </a:spcAft>
              <a:buSzPts val="1600"/>
              <a:buFont typeface="Bitter ExtraBold"/>
              <a:buNone/>
              <a:defRPr sz="1600">
                <a:latin typeface="Bitter ExtraBold"/>
                <a:ea typeface="Bitter ExtraBold"/>
                <a:cs typeface="Bitter ExtraBold"/>
                <a:sym typeface="Bitter ExtraBold"/>
              </a:defRPr>
            </a:lvl6pPr>
            <a:lvl7pPr lvl="6" algn="ctr" rtl="0">
              <a:lnSpc>
                <a:spcPct val="100000"/>
              </a:lnSpc>
              <a:spcBef>
                <a:spcPts val="0"/>
              </a:spcBef>
              <a:spcAft>
                <a:spcPts val="0"/>
              </a:spcAft>
              <a:buSzPts val="1600"/>
              <a:buFont typeface="Bitter ExtraBold"/>
              <a:buNone/>
              <a:defRPr sz="1600">
                <a:latin typeface="Bitter ExtraBold"/>
                <a:ea typeface="Bitter ExtraBold"/>
                <a:cs typeface="Bitter ExtraBold"/>
                <a:sym typeface="Bitter ExtraBold"/>
              </a:defRPr>
            </a:lvl7pPr>
            <a:lvl8pPr lvl="7" algn="ctr" rtl="0">
              <a:lnSpc>
                <a:spcPct val="100000"/>
              </a:lnSpc>
              <a:spcBef>
                <a:spcPts val="0"/>
              </a:spcBef>
              <a:spcAft>
                <a:spcPts val="0"/>
              </a:spcAft>
              <a:buSzPts val="1600"/>
              <a:buFont typeface="Bitter ExtraBold"/>
              <a:buNone/>
              <a:defRPr sz="1600">
                <a:latin typeface="Bitter ExtraBold"/>
                <a:ea typeface="Bitter ExtraBold"/>
                <a:cs typeface="Bitter ExtraBold"/>
                <a:sym typeface="Bitter ExtraBold"/>
              </a:defRPr>
            </a:lvl8pPr>
            <a:lvl9pPr lvl="8" algn="ctr" rtl="0">
              <a:lnSpc>
                <a:spcPct val="100000"/>
              </a:lnSpc>
              <a:spcBef>
                <a:spcPts val="0"/>
              </a:spcBef>
              <a:spcAft>
                <a:spcPts val="0"/>
              </a:spcAft>
              <a:buSzPts val="1600"/>
              <a:buFont typeface="Bitter ExtraBold"/>
              <a:buNone/>
              <a:defRPr sz="1600">
                <a:latin typeface="Bitter ExtraBold"/>
                <a:ea typeface="Bitter ExtraBold"/>
                <a:cs typeface="Bitter ExtraBold"/>
                <a:sym typeface="Bitter ExtraBold"/>
              </a:defRPr>
            </a:lvl9pPr>
          </a:lstStyle>
          <a:p>
            <a:endParaRPr/>
          </a:p>
        </p:txBody>
      </p:sp>
      <p:sp>
        <p:nvSpPr>
          <p:cNvPr id="114" name="Google Shape;114;p23"/>
          <p:cNvSpPr txBox="1"/>
          <p:nvPr/>
        </p:nvSpPr>
        <p:spPr>
          <a:xfrm>
            <a:off x="720000" y="3870300"/>
            <a:ext cx="4102800" cy="459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Questrial"/>
                <a:ea typeface="Questrial"/>
                <a:cs typeface="Questrial"/>
                <a:sym typeface="Questrial"/>
              </a:rPr>
              <a:t>CREDITS: </a:t>
            </a:r>
            <a:r>
              <a:rPr lang="en" sz="1000">
                <a:solidFill>
                  <a:schemeClr val="dk1"/>
                </a:solidFill>
                <a:latin typeface="Questrial"/>
                <a:ea typeface="Questrial"/>
                <a:cs typeface="Questrial"/>
                <a:sym typeface="Questrial"/>
              </a:rPr>
              <a:t>This presentation template was created by </a:t>
            </a:r>
            <a:r>
              <a:rPr lang="en" sz="1000" b="1">
                <a:solidFill>
                  <a:schemeClr val="dk1"/>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Slidesgo</a:t>
            </a:r>
            <a:r>
              <a:rPr lang="en" sz="1000">
                <a:solidFill>
                  <a:schemeClr val="dk1"/>
                </a:solidFill>
                <a:latin typeface="Questrial"/>
                <a:ea typeface="Questrial"/>
                <a:cs typeface="Questrial"/>
                <a:sym typeface="Questrial"/>
              </a:rPr>
              <a:t>, including icons by </a:t>
            </a:r>
            <a:r>
              <a:rPr lang="en" sz="1000" b="1">
                <a:solidFill>
                  <a:schemeClr val="dk1"/>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Flaticon</a:t>
            </a:r>
            <a:r>
              <a:rPr lang="en" sz="1000">
                <a:solidFill>
                  <a:schemeClr val="dk1"/>
                </a:solidFill>
                <a:latin typeface="Questrial"/>
                <a:ea typeface="Questrial"/>
                <a:cs typeface="Questrial"/>
                <a:sym typeface="Questrial"/>
              </a:rPr>
              <a:t> and infographics &amp; images by </a:t>
            </a:r>
            <a:r>
              <a:rPr lang="en" sz="1000" b="1">
                <a:solidFill>
                  <a:schemeClr val="dk1"/>
                </a:solidFill>
                <a:uFill>
                  <a:noFill/>
                </a:uFill>
                <a:latin typeface="Questrial"/>
                <a:ea typeface="Questrial"/>
                <a:cs typeface="Questrial"/>
                <a:sym typeface="Questrial"/>
                <a:hlinkClick r:id="rId5">
                  <a:extLst>
                    <a:ext uri="{A12FA001-AC4F-418D-AE19-62706E023703}">
                      <ahyp:hlinkClr xmlns:ahyp="http://schemas.microsoft.com/office/drawing/2018/hyperlinkcolor" val="tx"/>
                    </a:ext>
                  </a:extLst>
                </a:hlinkClick>
              </a:rPr>
              <a:t>Freepik</a:t>
            </a:r>
            <a:endParaRPr sz="1000" b="1">
              <a:solidFill>
                <a:schemeClr val="dk1"/>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ONLY_1_2">
    <p:bg>
      <p:bgPr>
        <a:blipFill>
          <a:blip r:embed="rId2">
            <a:alphaModFix/>
          </a:blip>
          <a:stretch>
            <a:fillRect/>
          </a:stretch>
        </a:blipFill>
        <a:effectLst/>
      </p:bgPr>
    </p:bg>
    <p:spTree>
      <p:nvGrpSpPr>
        <p:cNvPr id="1" name="Shape 11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1pPr>
            <a:lvl2pPr lvl="1">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2pPr>
            <a:lvl3pPr lvl="2">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3pPr>
            <a:lvl4pPr lvl="3">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4pPr>
            <a:lvl5pPr lvl="4">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5pPr>
            <a:lvl6pPr lvl="5">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6pPr>
            <a:lvl7pPr lvl="6">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7pPr>
            <a:lvl8pPr lvl="7">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8pPr>
            <a:lvl9pPr lvl="8">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1pPr>
            <a:lvl2pPr marL="914400" lvl="1"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2pPr>
            <a:lvl3pPr marL="1371600" lvl="2"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3pPr>
            <a:lvl4pPr marL="1828800" lvl="3"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4pPr>
            <a:lvl5pPr marL="2286000" lvl="4"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5pPr>
            <a:lvl6pPr marL="2743200" lvl="5"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6pPr>
            <a:lvl7pPr marL="3200400" lvl="6"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7pPr>
            <a:lvl8pPr marL="3657600" lvl="7"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8pPr>
            <a:lvl9pPr marL="4114800" lvl="8"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ecologie.gouv.fr/sites/default/files/DSAC_Synth%C3%A8se_2018_loRES.pdf" TargetMode="External"/><Relationship Id="rId7" Type="http://schemas.openxmlformats.org/officeDocument/2006/relationships/hyperlink" Target="https://www.informaticinfo.com/electronics_frames_fr.html"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hyperlink" Target="https://facsci.univ-annaba.dz/wp-content/uploads/2013/07/RESUME-MST-2.pdf" TargetMode="External"/><Relationship Id="rId5" Type="http://schemas.openxmlformats.org/officeDocument/2006/relationships/hyperlink" Target="https://www.systext.org/sites/all/documents/dynamine-O2/O2_S7_Annexe-1.pdf" TargetMode="External"/><Relationship Id="rId4" Type="http://schemas.openxmlformats.org/officeDocument/2006/relationships/hyperlink" Target="https://biblio.univ-annaba.dz/ingeniorat/wp-content/uploads/2019/09/Bedadi-Mehdi.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ctrTitle"/>
          </p:nvPr>
        </p:nvSpPr>
        <p:spPr>
          <a:xfrm>
            <a:off x="250129" y="419145"/>
            <a:ext cx="4510800" cy="3270000"/>
          </a:xfrm>
          <a:prstGeom prst="rect">
            <a:avLst/>
          </a:prstGeom>
        </p:spPr>
        <p:txBody>
          <a:bodyPr spcFirstLastPara="1" wrap="square" lIns="91425" tIns="91425" rIns="91425" bIns="91425" anchor="b" anchorCtr="0">
            <a:noAutofit/>
          </a:bodyPr>
          <a:lstStyle/>
          <a:p>
            <a:r>
              <a:rPr lang="en" sz="4400">
                <a:solidFill>
                  <a:schemeClr val="dk2"/>
                </a:solidFill>
              </a:rPr>
              <a:t>Propriétés </a:t>
            </a:r>
            <a:br>
              <a:rPr lang="en" sz="4400"/>
            </a:br>
            <a:r>
              <a:rPr lang="en" sz="4400"/>
              <a:t>électroniques</a:t>
            </a:r>
            <a:br>
              <a:rPr lang="en" sz="4400"/>
            </a:br>
            <a:r>
              <a:rPr lang="en" sz="4400"/>
              <a:t>ajoutées </a:t>
            </a:r>
            <a:br>
              <a:rPr lang="en" sz="4400"/>
            </a:br>
            <a:r>
              <a:rPr lang="en" sz="4400"/>
              <a:t>et</a:t>
            </a:r>
            <a:br>
              <a:rPr lang="en" sz="4400"/>
            </a:br>
            <a:r>
              <a:rPr lang="en" sz="4400">
                <a:solidFill>
                  <a:schemeClr val="lt1"/>
                </a:solidFill>
                <a:highlight>
                  <a:schemeClr val="dk2"/>
                </a:highlight>
              </a:rPr>
              <a:t>Contrôle </a:t>
            </a:r>
            <a:endParaRPr sz="4400">
              <a:solidFill>
                <a:schemeClr val="lt1"/>
              </a:solidFill>
              <a:highlight>
                <a:schemeClr val="dk2"/>
              </a:highlight>
            </a:endParaRPr>
          </a:p>
        </p:txBody>
      </p:sp>
      <p:sp>
        <p:nvSpPr>
          <p:cNvPr id="126" name="Google Shape;126;p28"/>
          <p:cNvSpPr txBox="1">
            <a:spLocks noGrp="1"/>
          </p:cNvSpPr>
          <p:nvPr>
            <p:ph type="subTitle" idx="1"/>
          </p:nvPr>
        </p:nvSpPr>
        <p:spPr>
          <a:xfrm>
            <a:off x="704554" y="3810007"/>
            <a:ext cx="4558800" cy="459300"/>
          </a:xfrm>
          <a:prstGeom prst="rect">
            <a:avLst/>
          </a:prstGeom>
        </p:spPr>
        <p:txBody>
          <a:bodyPr spcFirstLastPara="1" wrap="square" lIns="91425" tIns="91425" rIns="91425" bIns="91425" anchor="t" anchorCtr="0">
            <a:noAutofit/>
          </a:bodyPr>
          <a:lstStyle/>
          <a:p>
            <a:pPr marL="0" indent="0"/>
            <a:r>
              <a:rPr lang="en" err="1"/>
              <a:t>Kentwazi</a:t>
            </a:r>
            <a:r>
              <a:rPr lang="en"/>
              <a:t> Coralie</a:t>
            </a:r>
            <a:br>
              <a:rPr lang="en"/>
            </a:br>
            <a:r>
              <a:rPr lang="en"/>
              <a:t>Leandro Raissa</a:t>
            </a:r>
          </a:p>
          <a:p>
            <a:pPr marL="0" indent="0"/>
            <a:r>
              <a:rPr lang="en"/>
              <a:t>Coman Marie-Josette</a:t>
            </a:r>
          </a:p>
          <a:p>
            <a:pPr marL="0" indent="0"/>
            <a:r>
              <a:rPr lang="en" err="1"/>
              <a:t>Oukadir</a:t>
            </a:r>
            <a:r>
              <a:rPr lang="en"/>
              <a:t> Hanae</a:t>
            </a:r>
          </a:p>
        </p:txBody>
      </p:sp>
      <p:grpSp>
        <p:nvGrpSpPr>
          <p:cNvPr id="127" name="Google Shape;127;p28"/>
          <p:cNvGrpSpPr/>
          <p:nvPr/>
        </p:nvGrpSpPr>
        <p:grpSpPr>
          <a:xfrm>
            <a:off x="7814179" y="412704"/>
            <a:ext cx="852496" cy="803258"/>
            <a:chOff x="6712725" y="1324325"/>
            <a:chExt cx="2861687" cy="2696400"/>
          </a:xfrm>
        </p:grpSpPr>
        <p:sp>
          <p:nvSpPr>
            <p:cNvPr id="128" name="Google Shape;128;p28"/>
            <p:cNvSpPr/>
            <p:nvPr/>
          </p:nvSpPr>
          <p:spPr>
            <a:xfrm rot="-412467">
              <a:off x="7940813" y="2510723"/>
              <a:ext cx="323324" cy="323324"/>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8"/>
            <p:cNvSpPr/>
            <p:nvPr/>
          </p:nvSpPr>
          <p:spPr>
            <a:xfrm>
              <a:off x="6712725" y="1324325"/>
              <a:ext cx="2696400" cy="2696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8"/>
            <p:cNvSpPr/>
            <p:nvPr/>
          </p:nvSpPr>
          <p:spPr>
            <a:xfrm>
              <a:off x="7041062" y="1652676"/>
              <a:ext cx="2039400" cy="203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8"/>
            <p:cNvSpPr/>
            <p:nvPr/>
          </p:nvSpPr>
          <p:spPr>
            <a:xfrm>
              <a:off x="6890093" y="339572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8"/>
            <p:cNvSpPr/>
            <p:nvPr/>
          </p:nvSpPr>
          <p:spPr>
            <a:xfrm>
              <a:off x="9220712" y="2567403"/>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8"/>
            <p:cNvSpPr/>
            <p:nvPr/>
          </p:nvSpPr>
          <p:spPr>
            <a:xfrm>
              <a:off x="7257244" y="1698702"/>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8"/>
            <p:cNvSpPr/>
            <p:nvPr/>
          </p:nvSpPr>
          <p:spPr>
            <a:xfrm rot="-528068">
              <a:off x="7637814" y="2351005"/>
              <a:ext cx="380379" cy="380379"/>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8"/>
            <p:cNvSpPr/>
            <p:nvPr/>
          </p:nvSpPr>
          <p:spPr>
            <a:xfrm rot="-526072">
              <a:off x="7871270" y="2177593"/>
              <a:ext cx="301119" cy="301119"/>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8"/>
            <p:cNvSpPr/>
            <p:nvPr/>
          </p:nvSpPr>
          <p:spPr>
            <a:xfrm rot="-412467">
              <a:off x="8023938" y="2819873"/>
              <a:ext cx="323324" cy="323324"/>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8"/>
            <p:cNvSpPr/>
            <p:nvPr/>
          </p:nvSpPr>
          <p:spPr>
            <a:xfrm rot="-412051">
              <a:off x="8173991" y="2499994"/>
              <a:ext cx="496764" cy="496764"/>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8"/>
            <p:cNvSpPr/>
            <p:nvPr/>
          </p:nvSpPr>
          <p:spPr>
            <a:xfrm rot="367957">
              <a:off x="7997600" y="2079012"/>
              <a:ext cx="713282" cy="713282"/>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8"/>
            <p:cNvSpPr/>
            <p:nvPr/>
          </p:nvSpPr>
          <p:spPr>
            <a:xfrm rot="366673">
              <a:off x="7505046" y="2483082"/>
              <a:ext cx="712952" cy="712952"/>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28"/>
            <p:cNvGrpSpPr/>
            <p:nvPr/>
          </p:nvGrpSpPr>
          <p:grpSpPr>
            <a:xfrm>
              <a:off x="7647938" y="2765013"/>
              <a:ext cx="427175" cy="149075"/>
              <a:chOff x="4952850" y="2127900"/>
              <a:chExt cx="427175" cy="149075"/>
            </a:xfrm>
          </p:grpSpPr>
          <p:sp>
            <p:nvSpPr>
              <p:cNvPr id="141" name="Google Shape;141;p28"/>
              <p:cNvSpPr/>
              <p:nvPr/>
            </p:nvSpPr>
            <p:spPr>
              <a:xfrm>
                <a:off x="5094800" y="2178400"/>
                <a:ext cx="143650" cy="43700"/>
              </a:xfrm>
              <a:custGeom>
                <a:avLst/>
                <a:gdLst/>
                <a:ahLst/>
                <a:cxnLst/>
                <a:rect l="l" t="t" r="r" b="b"/>
                <a:pathLst>
                  <a:path w="5746" h="1748" extrusionOk="0">
                    <a:moveTo>
                      <a:pt x="2656" y="217"/>
                    </a:moveTo>
                    <a:cubicBezTo>
                      <a:pt x="2656" y="95"/>
                      <a:pt x="2750" y="0"/>
                      <a:pt x="2873" y="0"/>
                    </a:cubicBezTo>
                    <a:cubicBezTo>
                      <a:pt x="2981" y="0"/>
                      <a:pt x="3075" y="95"/>
                      <a:pt x="3075" y="217"/>
                    </a:cubicBezTo>
                    <a:cubicBezTo>
                      <a:pt x="3075" y="528"/>
                      <a:pt x="3198" y="813"/>
                      <a:pt x="3401" y="1016"/>
                    </a:cubicBezTo>
                    <a:cubicBezTo>
                      <a:pt x="3604" y="1220"/>
                      <a:pt x="3888" y="1341"/>
                      <a:pt x="4201" y="1341"/>
                    </a:cubicBezTo>
                    <a:cubicBezTo>
                      <a:pt x="4512" y="1341"/>
                      <a:pt x="4797" y="1220"/>
                      <a:pt x="4999" y="1016"/>
                    </a:cubicBezTo>
                    <a:cubicBezTo>
                      <a:pt x="5203" y="813"/>
                      <a:pt x="5325" y="528"/>
                      <a:pt x="5325" y="217"/>
                    </a:cubicBezTo>
                    <a:cubicBezTo>
                      <a:pt x="5325" y="95"/>
                      <a:pt x="5420" y="0"/>
                      <a:pt x="5541" y="0"/>
                    </a:cubicBezTo>
                    <a:cubicBezTo>
                      <a:pt x="5650" y="0"/>
                      <a:pt x="5745" y="95"/>
                      <a:pt x="5745" y="217"/>
                    </a:cubicBezTo>
                    <a:cubicBezTo>
                      <a:pt x="5745" y="637"/>
                      <a:pt x="5569" y="1030"/>
                      <a:pt x="5298" y="1301"/>
                    </a:cubicBezTo>
                    <a:cubicBezTo>
                      <a:pt x="5014" y="1585"/>
                      <a:pt x="4634" y="1748"/>
                      <a:pt x="4201" y="1748"/>
                    </a:cubicBezTo>
                    <a:cubicBezTo>
                      <a:pt x="3780" y="1748"/>
                      <a:pt x="3388" y="1585"/>
                      <a:pt x="3117" y="1301"/>
                    </a:cubicBezTo>
                    <a:cubicBezTo>
                      <a:pt x="3021" y="1206"/>
                      <a:pt x="2940" y="1097"/>
                      <a:pt x="2873" y="989"/>
                    </a:cubicBezTo>
                    <a:cubicBezTo>
                      <a:pt x="2804" y="1097"/>
                      <a:pt x="2723" y="1206"/>
                      <a:pt x="2629" y="1301"/>
                    </a:cubicBezTo>
                    <a:cubicBezTo>
                      <a:pt x="2344" y="1585"/>
                      <a:pt x="1964" y="1748"/>
                      <a:pt x="1531" y="1748"/>
                    </a:cubicBezTo>
                    <a:cubicBezTo>
                      <a:pt x="1111" y="1748"/>
                      <a:pt x="718" y="1585"/>
                      <a:pt x="447" y="1301"/>
                    </a:cubicBezTo>
                    <a:cubicBezTo>
                      <a:pt x="163" y="1030"/>
                      <a:pt x="0" y="637"/>
                      <a:pt x="0" y="217"/>
                    </a:cubicBezTo>
                    <a:cubicBezTo>
                      <a:pt x="0" y="95"/>
                      <a:pt x="82" y="0"/>
                      <a:pt x="203" y="0"/>
                    </a:cubicBezTo>
                    <a:cubicBezTo>
                      <a:pt x="311" y="0"/>
                      <a:pt x="407" y="95"/>
                      <a:pt x="407" y="217"/>
                    </a:cubicBezTo>
                    <a:cubicBezTo>
                      <a:pt x="407" y="528"/>
                      <a:pt x="528" y="813"/>
                      <a:pt x="732" y="1016"/>
                    </a:cubicBezTo>
                    <a:cubicBezTo>
                      <a:pt x="949" y="1220"/>
                      <a:pt x="1220" y="1341"/>
                      <a:pt x="1531" y="1341"/>
                    </a:cubicBezTo>
                    <a:cubicBezTo>
                      <a:pt x="1843" y="1341"/>
                      <a:pt x="2127" y="1220"/>
                      <a:pt x="2331" y="1016"/>
                    </a:cubicBezTo>
                    <a:cubicBezTo>
                      <a:pt x="2533" y="813"/>
                      <a:pt x="2656" y="528"/>
                      <a:pt x="2656" y="2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5279075" y="2127900"/>
                <a:ext cx="100950" cy="100975"/>
              </a:xfrm>
              <a:custGeom>
                <a:avLst/>
                <a:gdLst/>
                <a:ahLst/>
                <a:cxnLst/>
                <a:rect l="l" t="t" r="r" b="b"/>
                <a:pathLst>
                  <a:path w="4038" h="4039" extrusionOk="0">
                    <a:moveTo>
                      <a:pt x="2018" y="4039"/>
                    </a:moveTo>
                    <a:cubicBezTo>
                      <a:pt x="3129" y="4039"/>
                      <a:pt x="4038" y="3131"/>
                      <a:pt x="4038" y="2020"/>
                    </a:cubicBezTo>
                    <a:cubicBezTo>
                      <a:pt x="4038" y="909"/>
                      <a:pt x="3129" y="1"/>
                      <a:pt x="2018" y="1"/>
                    </a:cubicBezTo>
                    <a:cubicBezTo>
                      <a:pt x="907" y="1"/>
                      <a:pt x="0" y="909"/>
                      <a:pt x="0" y="2020"/>
                    </a:cubicBezTo>
                    <a:cubicBezTo>
                      <a:pt x="0" y="3131"/>
                      <a:pt x="907" y="4039"/>
                      <a:pt x="2018"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5301075" y="2142150"/>
                <a:ext cx="35925" cy="35600"/>
              </a:xfrm>
              <a:custGeom>
                <a:avLst/>
                <a:gdLst/>
                <a:ahLst/>
                <a:cxnLst/>
                <a:rect l="l" t="t" r="r" b="b"/>
                <a:pathLst>
                  <a:path w="1437" h="1424" extrusionOk="0">
                    <a:moveTo>
                      <a:pt x="719" y="1423"/>
                    </a:moveTo>
                    <a:cubicBezTo>
                      <a:pt x="1111" y="1423"/>
                      <a:pt x="1437" y="1111"/>
                      <a:pt x="1437" y="719"/>
                    </a:cubicBezTo>
                    <a:cubicBezTo>
                      <a:pt x="1437" y="325"/>
                      <a:pt x="1111" y="0"/>
                      <a:pt x="719" y="0"/>
                    </a:cubicBezTo>
                    <a:cubicBezTo>
                      <a:pt x="325" y="0"/>
                      <a:pt x="0" y="325"/>
                      <a:pt x="0" y="719"/>
                    </a:cubicBezTo>
                    <a:cubicBezTo>
                      <a:pt x="0" y="1111"/>
                      <a:pt x="325"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4952850" y="2127900"/>
                <a:ext cx="100975" cy="100975"/>
              </a:xfrm>
              <a:custGeom>
                <a:avLst/>
                <a:gdLst/>
                <a:ahLst/>
                <a:cxnLst/>
                <a:rect l="l" t="t" r="r" b="b"/>
                <a:pathLst>
                  <a:path w="4039" h="4039" extrusionOk="0">
                    <a:moveTo>
                      <a:pt x="2020" y="4039"/>
                    </a:moveTo>
                    <a:cubicBezTo>
                      <a:pt x="3131" y="4039"/>
                      <a:pt x="4038" y="3131"/>
                      <a:pt x="4038" y="2020"/>
                    </a:cubicBezTo>
                    <a:cubicBezTo>
                      <a:pt x="4038" y="909"/>
                      <a:pt x="3131" y="1"/>
                      <a:pt x="2020" y="1"/>
                    </a:cubicBezTo>
                    <a:cubicBezTo>
                      <a:pt x="909" y="1"/>
                      <a:pt x="1" y="909"/>
                      <a:pt x="1" y="2020"/>
                    </a:cubicBezTo>
                    <a:cubicBezTo>
                      <a:pt x="1" y="3131"/>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4996200" y="2142150"/>
                <a:ext cx="35625" cy="35600"/>
              </a:xfrm>
              <a:custGeom>
                <a:avLst/>
                <a:gdLst/>
                <a:ahLst/>
                <a:cxnLst/>
                <a:rect l="l" t="t" r="r" b="b"/>
                <a:pathLst>
                  <a:path w="1425" h="1424" extrusionOk="0">
                    <a:moveTo>
                      <a:pt x="719" y="1423"/>
                    </a:moveTo>
                    <a:cubicBezTo>
                      <a:pt x="1112" y="1423"/>
                      <a:pt x="1424" y="1111"/>
                      <a:pt x="1424" y="719"/>
                    </a:cubicBezTo>
                    <a:cubicBezTo>
                      <a:pt x="1424" y="325"/>
                      <a:pt x="1112" y="0"/>
                      <a:pt x="719" y="0"/>
                    </a:cubicBezTo>
                    <a:cubicBezTo>
                      <a:pt x="313" y="0"/>
                      <a:pt x="1" y="325"/>
                      <a:pt x="1" y="719"/>
                    </a:cubicBezTo>
                    <a:cubicBezTo>
                      <a:pt x="1" y="1111"/>
                      <a:pt x="313"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8"/>
              <p:cNvSpPr/>
              <p:nvPr/>
            </p:nvSpPr>
            <p:spPr>
              <a:xfrm>
                <a:off x="49697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6" y="0"/>
                      <a:pt x="1" y="271"/>
                      <a:pt x="1" y="611"/>
                    </a:cubicBezTo>
                    <a:cubicBezTo>
                      <a:pt x="1" y="949"/>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8"/>
              <p:cNvSpPr/>
              <p:nvPr/>
            </p:nvSpPr>
            <p:spPr>
              <a:xfrm>
                <a:off x="52844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5" y="0"/>
                      <a:pt x="1" y="271"/>
                      <a:pt x="1" y="611"/>
                    </a:cubicBezTo>
                    <a:cubicBezTo>
                      <a:pt x="1" y="949"/>
                      <a:pt x="705"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28"/>
            <p:cNvGrpSpPr/>
            <p:nvPr/>
          </p:nvGrpSpPr>
          <p:grpSpPr>
            <a:xfrm>
              <a:off x="8157775" y="2365025"/>
              <a:ext cx="392950" cy="141250"/>
              <a:chOff x="6253275" y="1773275"/>
              <a:chExt cx="392950" cy="141250"/>
            </a:xfrm>
          </p:grpSpPr>
          <p:sp>
            <p:nvSpPr>
              <p:cNvPr id="149" name="Google Shape;149;p28"/>
              <p:cNvSpPr/>
              <p:nvPr/>
            </p:nvSpPr>
            <p:spPr>
              <a:xfrm>
                <a:off x="6395525" y="1847125"/>
                <a:ext cx="108425" cy="57250"/>
              </a:xfrm>
              <a:custGeom>
                <a:avLst/>
                <a:gdLst/>
                <a:ahLst/>
                <a:cxnLst/>
                <a:rect l="l" t="t" r="r" b="b"/>
                <a:pathLst>
                  <a:path w="4337" h="2290" extrusionOk="0">
                    <a:moveTo>
                      <a:pt x="1247" y="392"/>
                    </a:moveTo>
                    <a:cubicBezTo>
                      <a:pt x="1017" y="257"/>
                      <a:pt x="814" y="108"/>
                      <a:pt x="597" y="81"/>
                    </a:cubicBezTo>
                    <a:cubicBezTo>
                      <a:pt x="1" y="0"/>
                      <a:pt x="41" y="813"/>
                      <a:pt x="245" y="1192"/>
                    </a:cubicBezTo>
                    <a:cubicBezTo>
                      <a:pt x="664" y="1924"/>
                      <a:pt x="1423" y="2289"/>
                      <a:pt x="2169" y="2276"/>
                    </a:cubicBezTo>
                    <a:cubicBezTo>
                      <a:pt x="2928" y="2289"/>
                      <a:pt x="3686" y="1924"/>
                      <a:pt x="4093" y="1192"/>
                    </a:cubicBezTo>
                    <a:cubicBezTo>
                      <a:pt x="4296" y="813"/>
                      <a:pt x="4337" y="0"/>
                      <a:pt x="3741" y="81"/>
                    </a:cubicBezTo>
                    <a:cubicBezTo>
                      <a:pt x="3524" y="108"/>
                      <a:pt x="3320" y="257"/>
                      <a:pt x="3090" y="392"/>
                    </a:cubicBezTo>
                    <a:cubicBezTo>
                      <a:pt x="2805" y="555"/>
                      <a:pt x="2480" y="623"/>
                      <a:pt x="2169" y="609"/>
                    </a:cubicBezTo>
                    <a:cubicBezTo>
                      <a:pt x="1857" y="623"/>
                      <a:pt x="1546" y="555"/>
                      <a:pt x="1247" y="3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p:nvPr/>
            </p:nvSpPr>
            <p:spPr>
              <a:xfrm>
                <a:off x="6267500" y="1773275"/>
                <a:ext cx="72825" cy="94875"/>
              </a:xfrm>
              <a:custGeom>
                <a:avLst/>
                <a:gdLst/>
                <a:ahLst/>
                <a:cxnLst/>
                <a:rect l="l" t="t" r="r" b="b"/>
                <a:pathLst>
                  <a:path w="2913" h="3795" extrusionOk="0">
                    <a:moveTo>
                      <a:pt x="284" y="691"/>
                    </a:moveTo>
                    <a:cubicBezTo>
                      <a:pt x="122" y="582"/>
                      <a:pt x="67" y="380"/>
                      <a:pt x="176" y="217"/>
                    </a:cubicBezTo>
                    <a:cubicBezTo>
                      <a:pt x="271" y="54"/>
                      <a:pt x="488" y="0"/>
                      <a:pt x="651" y="109"/>
                    </a:cubicBezTo>
                    <a:cubicBezTo>
                      <a:pt x="651" y="109"/>
                      <a:pt x="2819" y="1464"/>
                      <a:pt x="2859" y="2154"/>
                    </a:cubicBezTo>
                    <a:cubicBezTo>
                      <a:pt x="2913" y="2927"/>
                      <a:pt x="501" y="3740"/>
                      <a:pt x="488" y="3740"/>
                    </a:cubicBezTo>
                    <a:cubicBezTo>
                      <a:pt x="311" y="3794"/>
                      <a:pt x="122" y="3699"/>
                      <a:pt x="54" y="3523"/>
                    </a:cubicBezTo>
                    <a:cubicBezTo>
                      <a:pt x="0" y="3346"/>
                      <a:pt x="95" y="3144"/>
                      <a:pt x="271" y="3090"/>
                    </a:cubicBezTo>
                    <a:cubicBezTo>
                      <a:pt x="284" y="3090"/>
                      <a:pt x="2195" y="2439"/>
                      <a:pt x="2181" y="2195"/>
                    </a:cubicBezTo>
                    <a:cubicBezTo>
                      <a:pt x="2154" y="1856"/>
                      <a:pt x="284" y="691"/>
                      <a:pt x="284" y="6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6559125" y="1773275"/>
                <a:ext cx="72875" cy="94875"/>
              </a:xfrm>
              <a:custGeom>
                <a:avLst/>
                <a:gdLst/>
                <a:ahLst/>
                <a:cxnLst/>
                <a:rect l="l" t="t" r="r" b="b"/>
                <a:pathLst>
                  <a:path w="2915" h="3795" extrusionOk="0">
                    <a:moveTo>
                      <a:pt x="2264" y="109"/>
                    </a:moveTo>
                    <a:cubicBezTo>
                      <a:pt x="2427" y="0"/>
                      <a:pt x="2643" y="54"/>
                      <a:pt x="2738" y="217"/>
                    </a:cubicBezTo>
                    <a:cubicBezTo>
                      <a:pt x="2846" y="380"/>
                      <a:pt x="2792" y="582"/>
                      <a:pt x="2629" y="691"/>
                    </a:cubicBezTo>
                    <a:cubicBezTo>
                      <a:pt x="2629" y="691"/>
                      <a:pt x="760" y="1856"/>
                      <a:pt x="747" y="2195"/>
                    </a:cubicBezTo>
                    <a:cubicBezTo>
                      <a:pt x="719" y="2439"/>
                      <a:pt x="2629" y="3090"/>
                      <a:pt x="2643" y="3090"/>
                    </a:cubicBezTo>
                    <a:cubicBezTo>
                      <a:pt x="2819" y="3144"/>
                      <a:pt x="2914" y="3346"/>
                      <a:pt x="2860" y="3523"/>
                    </a:cubicBezTo>
                    <a:cubicBezTo>
                      <a:pt x="2792" y="3699"/>
                      <a:pt x="2602" y="3794"/>
                      <a:pt x="2427" y="3740"/>
                    </a:cubicBezTo>
                    <a:cubicBezTo>
                      <a:pt x="2413" y="3740"/>
                      <a:pt x="1" y="2927"/>
                      <a:pt x="55" y="2154"/>
                    </a:cubicBezTo>
                    <a:cubicBezTo>
                      <a:pt x="96" y="1464"/>
                      <a:pt x="2264" y="109"/>
                      <a:pt x="2264" y="1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8"/>
              <p:cNvSpPr/>
              <p:nvPr/>
            </p:nvSpPr>
            <p:spPr>
              <a:xfrm>
                <a:off x="6253275" y="1884375"/>
                <a:ext cx="78250" cy="30150"/>
              </a:xfrm>
              <a:custGeom>
                <a:avLst/>
                <a:gdLst/>
                <a:ahLst/>
                <a:cxnLst/>
                <a:rect l="l" t="t" r="r" b="b"/>
                <a:pathLst>
                  <a:path w="3130" h="1206" extrusionOk="0">
                    <a:moveTo>
                      <a:pt x="1572" y="1206"/>
                    </a:moveTo>
                    <a:cubicBezTo>
                      <a:pt x="2425" y="1206"/>
                      <a:pt x="3130" y="935"/>
                      <a:pt x="3130" y="597"/>
                    </a:cubicBezTo>
                    <a:cubicBezTo>
                      <a:pt x="3130" y="271"/>
                      <a:pt x="2425"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6567950" y="1884375"/>
                <a:ext cx="78275" cy="30150"/>
              </a:xfrm>
              <a:custGeom>
                <a:avLst/>
                <a:gdLst/>
                <a:ahLst/>
                <a:cxnLst/>
                <a:rect l="l" t="t" r="r" b="b"/>
                <a:pathLst>
                  <a:path w="3131" h="1206" extrusionOk="0">
                    <a:moveTo>
                      <a:pt x="1572" y="1206"/>
                    </a:moveTo>
                    <a:cubicBezTo>
                      <a:pt x="2426" y="1206"/>
                      <a:pt x="3130" y="935"/>
                      <a:pt x="3130" y="597"/>
                    </a:cubicBezTo>
                    <a:cubicBezTo>
                      <a:pt x="3130" y="271"/>
                      <a:pt x="2426"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28"/>
            <p:cNvGrpSpPr/>
            <p:nvPr/>
          </p:nvGrpSpPr>
          <p:grpSpPr>
            <a:xfrm>
              <a:off x="7283528" y="1827591"/>
              <a:ext cx="301143" cy="95916"/>
              <a:chOff x="5581225" y="1820025"/>
              <a:chExt cx="463725" cy="147700"/>
            </a:xfrm>
          </p:grpSpPr>
          <p:sp>
            <p:nvSpPr>
              <p:cNvPr id="155" name="Google Shape;155;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28"/>
            <p:cNvGrpSpPr/>
            <p:nvPr/>
          </p:nvGrpSpPr>
          <p:grpSpPr>
            <a:xfrm>
              <a:off x="9246978" y="2696291"/>
              <a:ext cx="301143" cy="95916"/>
              <a:chOff x="5581225" y="1820025"/>
              <a:chExt cx="463725" cy="147700"/>
            </a:xfrm>
          </p:grpSpPr>
          <p:sp>
            <p:nvSpPr>
              <p:cNvPr id="169" name="Google Shape;169;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28"/>
            <p:cNvGrpSpPr/>
            <p:nvPr/>
          </p:nvGrpSpPr>
          <p:grpSpPr>
            <a:xfrm>
              <a:off x="6916378" y="3524616"/>
              <a:ext cx="301143" cy="95916"/>
              <a:chOff x="5581225" y="1820025"/>
              <a:chExt cx="463725" cy="147700"/>
            </a:xfrm>
          </p:grpSpPr>
          <p:sp>
            <p:nvSpPr>
              <p:cNvPr id="183" name="Google Shape;183;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 name="Google Shape;196;p28"/>
          <p:cNvGrpSpPr/>
          <p:nvPr/>
        </p:nvGrpSpPr>
        <p:grpSpPr>
          <a:xfrm flipH="1">
            <a:off x="4709829" y="726204"/>
            <a:ext cx="852496" cy="803258"/>
            <a:chOff x="6712725" y="1324325"/>
            <a:chExt cx="2861687" cy="2696400"/>
          </a:xfrm>
        </p:grpSpPr>
        <p:sp>
          <p:nvSpPr>
            <p:cNvPr id="197" name="Google Shape;197;p28"/>
            <p:cNvSpPr/>
            <p:nvPr/>
          </p:nvSpPr>
          <p:spPr>
            <a:xfrm rot="-412467">
              <a:off x="7940813" y="2510723"/>
              <a:ext cx="323324" cy="323324"/>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6712725" y="1324325"/>
              <a:ext cx="2696400" cy="2696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7041062" y="1652676"/>
              <a:ext cx="2039400" cy="203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6890093" y="339572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9220712" y="2567403"/>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7257244" y="1698702"/>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rot="-528068">
              <a:off x="7637814" y="2351005"/>
              <a:ext cx="380379" cy="380379"/>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rot="-526072">
              <a:off x="7871270" y="2177593"/>
              <a:ext cx="301119" cy="301119"/>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rot="-412467">
              <a:off x="8023938" y="2819873"/>
              <a:ext cx="323324" cy="323324"/>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rot="-412051">
              <a:off x="8173991" y="2499994"/>
              <a:ext cx="496764" cy="496764"/>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rot="367957">
              <a:off x="7997600" y="2079012"/>
              <a:ext cx="713282" cy="713282"/>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rot="366673">
              <a:off x="7505046" y="2483082"/>
              <a:ext cx="712952" cy="712952"/>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28"/>
            <p:cNvGrpSpPr/>
            <p:nvPr/>
          </p:nvGrpSpPr>
          <p:grpSpPr>
            <a:xfrm>
              <a:off x="7647938" y="2765013"/>
              <a:ext cx="427175" cy="149075"/>
              <a:chOff x="4952850" y="2127900"/>
              <a:chExt cx="427175" cy="149075"/>
            </a:xfrm>
          </p:grpSpPr>
          <p:sp>
            <p:nvSpPr>
              <p:cNvPr id="210" name="Google Shape;210;p28"/>
              <p:cNvSpPr/>
              <p:nvPr/>
            </p:nvSpPr>
            <p:spPr>
              <a:xfrm>
                <a:off x="5094800" y="2178400"/>
                <a:ext cx="143650" cy="43700"/>
              </a:xfrm>
              <a:custGeom>
                <a:avLst/>
                <a:gdLst/>
                <a:ahLst/>
                <a:cxnLst/>
                <a:rect l="l" t="t" r="r" b="b"/>
                <a:pathLst>
                  <a:path w="5746" h="1748" extrusionOk="0">
                    <a:moveTo>
                      <a:pt x="2656" y="217"/>
                    </a:moveTo>
                    <a:cubicBezTo>
                      <a:pt x="2656" y="95"/>
                      <a:pt x="2750" y="0"/>
                      <a:pt x="2873" y="0"/>
                    </a:cubicBezTo>
                    <a:cubicBezTo>
                      <a:pt x="2981" y="0"/>
                      <a:pt x="3075" y="95"/>
                      <a:pt x="3075" y="217"/>
                    </a:cubicBezTo>
                    <a:cubicBezTo>
                      <a:pt x="3075" y="528"/>
                      <a:pt x="3198" y="813"/>
                      <a:pt x="3401" y="1016"/>
                    </a:cubicBezTo>
                    <a:cubicBezTo>
                      <a:pt x="3604" y="1220"/>
                      <a:pt x="3888" y="1341"/>
                      <a:pt x="4201" y="1341"/>
                    </a:cubicBezTo>
                    <a:cubicBezTo>
                      <a:pt x="4512" y="1341"/>
                      <a:pt x="4797" y="1220"/>
                      <a:pt x="4999" y="1016"/>
                    </a:cubicBezTo>
                    <a:cubicBezTo>
                      <a:pt x="5203" y="813"/>
                      <a:pt x="5325" y="528"/>
                      <a:pt x="5325" y="217"/>
                    </a:cubicBezTo>
                    <a:cubicBezTo>
                      <a:pt x="5325" y="95"/>
                      <a:pt x="5420" y="0"/>
                      <a:pt x="5541" y="0"/>
                    </a:cubicBezTo>
                    <a:cubicBezTo>
                      <a:pt x="5650" y="0"/>
                      <a:pt x="5745" y="95"/>
                      <a:pt x="5745" y="217"/>
                    </a:cubicBezTo>
                    <a:cubicBezTo>
                      <a:pt x="5745" y="637"/>
                      <a:pt x="5569" y="1030"/>
                      <a:pt x="5298" y="1301"/>
                    </a:cubicBezTo>
                    <a:cubicBezTo>
                      <a:pt x="5014" y="1585"/>
                      <a:pt x="4634" y="1748"/>
                      <a:pt x="4201" y="1748"/>
                    </a:cubicBezTo>
                    <a:cubicBezTo>
                      <a:pt x="3780" y="1748"/>
                      <a:pt x="3388" y="1585"/>
                      <a:pt x="3117" y="1301"/>
                    </a:cubicBezTo>
                    <a:cubicBezTo>
                      <a:pt x="3021" y="1206"/>
                      <a:pt x="2940" y="1097"/>
                      <a:pt x="2873" y="989"/>
                    </a:cubicBezTo>
                    <a:cubicBezTo>
                      <a:pt x="2804" y="1097"/>
                      <a:pt x="2723" y="1206"/>
                      <a:pt x="2629" y="1301"/>
                    </a:cubicBezTo>
                    <a:cubicBezTo>
                      <a:pt x="2344" y="1585"/>
                      <a:pt x="1964" y="1748"/>
                      <a:pt x="1531" y="1748"/>
                    </a:cubicBezTo>
                    <a:cubicBezTo>
                      <a:pt x="1111" y="1748"/>
                      <a:pt x="718" y="1585"/>
                      <a:pt x="447" y="1301"/>
                    </a:cubicBezTo>
                    <a:cubicBezTo>
                      <a:pt x="163" y="1030"/>
                      <a:pt x="0" y="637"/>
                      <a:pt x="0" y="217"/>
                    </a:cubicBezTo>
                    <a:cubicBezTo>
                      <a:pt x="0" y="95"/>
                      <a:pt x="82" y="0"/>
                      <a:pt x="203" y="0"/>
                    </a:cubicBezTo>
                    <a:cubicBezTo>
                      <a:pt x="311" y="0"/>
                      <a:pt x="407" y="95"/>
                      <a:pt x="407" y="217"/>
                    </a:cubicBezTo>
                    <a:cubicBezTo>
                      <a:pt x="407" y="528"/>
                      <a:pt x="528" y="813"/>
                      <a:pt x="732" y="1016"/>
                    </a:cubicBezTo>
                    <a:cubicBezTo>
                      <a:pt x="949" y="1220"/>
                      <a:pt x="1220" y="1341"/>
                      <a:pt x="1531" y="1341"/>
                    </a:cubicBezTo>
                    <a:cubicBezTo>
                      <a:pt x="1843" y="1341"/>
                      <a:pt x="2127" y="1220"/>
                      <a:pt x="2331" y="1016"/>
                    </a:cubicBezTo>
                    <a:cubicBezTo>
                      <a:pt x="2533" y="813"/>
                      <a:pt x="2656" y="528"/>
                      <a:pt x="2656" y="2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5279075" y="2127900"/>
                <a:ext cx="100950" cy="100975"/>
              </a:xfrm>
              <a:custGeom>
                <a:avLst/>
                <a:gdLst/>
                <a:ahLst/>
                <a:cxnLst/>
                <a:rect l="l" t="t" r="r" b="b"/>
                <a:pathLst>
                  <a:path w="4038" h="4039" extrusionOk="0">
                    <a:moveTo>
                      <a:pt x="2018" y="4039"/>
                    </a:moveTo>
                    <a:cubicBezTo>
                      <a:pt x="3129" y="4039"/>
                      <a:pt x="4038" y="3131"/>
                      <a:pt x="4038" y="2020"/>
                    </a:cubicBezTo>
                    <a:cubicBezTo>
                      <a:pt x="4038" y="909"/>
                      <a:pt x="3129" y="1"/>
                      <a:pt x="2018" y="1"/>
                    </a:cubicBezTo>
                    <a:cubicBezTo>
                      <a:pt x="907" y="1"/>
                      <a:pt x="0" y="909"/>
                      <a:pt x="0" y="2020"/>
                    </a:cubicBezTo>
                    <a:cubicBezTo>
                      <a:pt x="0" y="3131"/>
                      <a:pt x="907" y="4039"/>
                      <a:pt x="2018"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5301075" y="2142150"/>
                <a:ext cx="35925" cy="35600"/>
              </a:xfrm>
              <a:custGeom>
                <a:avLst/>
                <a:gdLst/>
                <a:ahLst/>
                <a:cxnLst/>
                <a:rect l="l" t="t" r="r" b="b"/>
                <a:pathLst>
                  <a:path w="1437" h="1424" extrusionOk="0">
                    <a:moveTo>
                      <a:pt x="719" y="1423"/>
                    </a:moveTo>
                    <a:cubicBezTo>
                      <a:pt x="1111" y="1423"/>
                      <a:pt x="1437" y="1111"/>
                      <a:pt x="1437" y="719"/>
                    </a:cubicBezTo>
                    <a:cubicBezTo>
                      <a:pt x="1437" y="325"/>
                      <a:pt x="1111" y="0"/>
                      <a:pt x="719" y="0"/>
                    </a:cubicBezTo>
                    <a:cubicBezTo>
                      <a:pt x="325" y="0"/>
                      <a:pt x="0" y="325"/>
                      <a:pt x="0" y="719"/>
                    </a:cubicBezTo>
                    <a:cubicBezTo>
                      <a:pt x="0" y="1111"/>
                      <a:pt x="325"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4952850" y="2127900"/>
                <a:ext cx="100975" cy="100975"/>
              </a:xfrm>
              <a:custGeom>
                <a:avLst/>
                <a:gdLst/>
                <a:ahLst/>
                <a:cxnLst/>
                <a:rect l="l" t="t" r="r" b="b"/>
                <a:pathLst>
                  <a:path w="4039" h="4039" extrusionOk="0">
                    <a:moveTo>
                      <a:pt x="2020" y="4039"/>
                    </a:moveTo>
                    <a:cubicBezTo>
                      <a:pt x="3131" y="4039"/>
                      <a:pt x="4038" y="3131"/>
                      <a:pt x="4038" y="2020"/>
                    </a:cubicBezTo>
                    <a:cubicBezTo>
                      <a:pt x="4038" y="909"/>
                      <a:pt x="3131" y="1"/>
                      <a:pt x="2020" y="1"/>
                    </a:cubicBezTo>
                    <a:cubicBezTo>
                      <a:pt x="909" y="1"/>
                      <a:pt x="1" y="909"/>
                      <a:pt x="1" y="2020"/>
                    </a:cubicBezTo>
                    <a:cubicBezTo>
                      <a:pt x="1" y="3131"/>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4996200" y="2142150"/>
                <a:ext cx="35625" cy="35600"/>
              </a:xfrm>
              <a:custGeom>
                <a:avLst/>
                <a:gdLst/>
                <a:ahLst/>
                <a:cxnLst/>
                <a:rect l="l" t="t" r="r" b="b"/>
                <a:pathLst>
                  <a:path w="1425" h="1424" extrusionOk="0">
                    <a:moveTo>
                      <a:pt x="719" y="1423"/>
                    </a:moveTo>
                    <a:cubicBezTo>
                      <a:pt x="1112" y="1423"/>
                      <a:pt x="1424" y="1111"/>
                      <a:pt x="1424" y="719"/>
                    </a:cubicBezTo>
                    <a:cubicBezTo>
                      <a:pt x="1424" y="325"/>
                      <a:pt x="1112" y="0"/>
                      <a:pt x="719" y="0"/>
                    </a:cubicBezTo>
                    <a:cubicBezTo>
                      <a:pt x="313" y="0"/>
                      <a:pt x="1" y="325"/>
                      <a:pt x="1" y="719"/>
                    </a:cubicBezTo>
                    <a:cubicBezTo>
                      <a:pt x="1" y="1111"/>
                      <a:pt x="313"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49697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6" y="0"/>
                      <a:pt x="1" y="271"/>
                      <a:pt x="1" y="611"/>
                    </a:cubicBezTo>
                    <a:cubicBezTo>
                      <a:pt x="1" y="949"/>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52844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5" y="0"/>
                      <a:pt x="1" y="271"/>
                      <a:pt x="1" y="611"/>
                    </a:cubicBezTo>
                    <a:cubicBezTo>
                      <a:pt x="1" y="949"/>
                      <a:pt x="705"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8"/>
            <p:cNvGrpSpPr/>
            <p:nvPr/>
          </p:nvGrpSpPr>
          <p:grpSpPr>
            <a:xfrm>
              <a:off x="8157775" y="2365025"/>
              <a:ext cx="392950" cy="141250"/>
              <a:chOff x="6253275" y="1773275"/>
              <a:chExt cx="392950" cy="141250"/>
            </a:xfrm>
          </p:grpSpPr>
          <p:sp>
            <p:nvSpPr>
              <p:cNvPr id="218" name="Google Shape;218;p28"/>
              <p:cNvSpPr/>
              <p:nvPr/>
            </p:nvSpPr>
            <p:spPr>
              <a:xfrm>
                <a:off x="6395525" y="1847125"/>
                <a:ext cx="108425" cy="57250"/>
              </a:xfrm>
              <a:custGeom>
                <a:avLst/>
                <a:gdLst/>
                <a:ahLst/>
                <a:cxnLst/>
                <a:rect l="l" t="t" r="r" b="b"/>
                <a:pathLst>
                  <a:path w="4337" h="2290" extrusionOk="0">
                    <a:moveTo>
                      <a:pt x="1247" y="392"/>
                    </a:moveTo>
                    <a:cubicBezTo>
                      <a:pt x="1017" y="257"/>
                      <a:pt x="814" y="108"/>
                      <a:pt x="597" y="81"/>
                    </a:cubicBezTo>
                    <a:cubicBezTo>
                      <a:pt x="1" y="0"/>
                      <a:pt x="41" y="813"/>
                      <a:pt x="245" y="1192"/>
                    </a:cubicBezTo>
                    <a:cubicBezTo>
                      <a:pt x="664" y="1924"/>
                      <a:pt x="1423" y="2289"/>
                      <a:pt x="2169" y="2276"/>
                    </a:cubicBezTo>
                    <a:cubicBezTo>
                      <a:pt x="2928" y="2289"/>
                      <a:pt x="3686" y="1924"/>
                      <a:pt x="4093" y="1192"/>
                    </a:cubicBezTo>
                    <a:cubicBezTo>
                      <a:pt x="4296" y="813"/>
                      <a:pt x="4337" y="0"/>
                      <a:pt x="3741" y="81"/>
                    </a:cubicBezTo>
                    <a:cubicBezTo>
                      <a:pt x="3524" y="108"/>
                      <a:pt x="3320" y="257"/>
                      <a:pt x="3090" y="392"/>
                    </a:cubicBezTo>
                    <a:cubicBezTo>
                      <a:pt x="2805" y="555"/>
                      <a:pt x="2480" y="623"/>
                      <a:pt x="2169" y="609"/>
                    </a:cubicBezTo>
                    <a:cubicBezTo>
                      <a:pt x="1857" y="623"/>
                      <a:pt x="1546" y="555"/>
                      <a:pt x="1247" y="3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6267500" y="1773275"/>
                <a:ext cx="72825" cy="94875"/>
              </a:xfrm>
              <a:custGeom>
                <a:avLst/>
                <a:gdLst/>
                <a:ahLst/>
                <a:cxnLst/>
                <a:rect l="l" t="t" r="r" b="b"/>
                <a:pathLst>
                  <a:path w="2913" h="3795" extrusionOk="0">
                    <a:moveTo>
                      <a:pt x="284" y="691"/>
                    </a:moveTo>
                    <a:cubicBezTo>
                      <a:pt x="122" y="582"/>
                      <a:pt x="67" y="380"/>
                      <a:pt x="176" y="217"/>
                    </a:cubicBezTo>
                    <a:cubicBezTo>
                      <a:pt x="271" y="54"/>
                      <a:pt x="488" y="0"/>
                      <a:pt x="651" y="109"/>
                    </a:cubicBezTo>
                    <a:cubicBezTo>
                      <a:pt x="651" y="109"/>
                      <a:pt x="2819" y="1464"/>
                      <a:pt x="2859" y="2154"/>
                    </a:cubicBezTo>
                    <a:cubicBezTo>
                      <a:pt x="2913" y="2927"/>
                      <a:pt x="501" y="3740"/>
                      <a:pt x="488" y="3740"/>
                    </a:cubicBezTo>
                    <a:cubicBezTo>
                      <a:pt x="311" y="3794"/>
                      <a:pt x="122" y="3699"/>
                      <a:pt x="54" y="3523"/>
                    </a:cubicBezTo>
                    <a:cubicBezTo>
                      <a:pt x="0" y="3346"/>
                      <a:pt x="95" y="3144"/>
                      <a:pt x="271" y="3090"/>
                    </a:cubicBezTo>
                    <a:cubicBezTo>
                      <a:pt x="284" y="3090"/>
                      <a:pt x="2195" y="2439"/>
                      <a:pt x="2181" y="2195"/>
                    </a:cubicBezTo>
                    <a:cubicBezTo>
                      <a:pt x="2154" y="1856"/>
                      <a:pt x="284" y="691"/>
                      <a:pt x="284" y="6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6559125" y="1773275"/>
                <a:ext cx="72875" cy="94875"/>
              </a:xfrm>
              <a:custGeom>
                <a:avLst/>
                <a:gdLst/>
                <a:ahLst/>
                <a:cxnLst/>
                <a:rect l="l" t="t" r="r" b="b"/>
                <a:pathLst>
                  <a:path w="2915" h="3795" extrusionOk="0">
                    <a:moveTo>
                      <a:pt x="2264" y="109"/>
                    </a:moveTo>
                    <a:cubicBezTo>
                      <a:pt x="2427" y="0"/>
                      <a:pt x="2643" y="54"/>
                      <a:pt x="2738" y="217"/>
                    </a:cubicBezTo>
                    <a:cubicBezTo>
                      <a:pt x="2846" y="380"/>
                      <a:pt x="2792" y="582"/>
                      <a:pt x="2629" y="691"/>
                    </a:cubicBezTo>
                    <a:cubicBezTo>
                      <a:pt x="2629" y="691"/>
                      <a:pt x="760" y="1856"/>
                      <a:pt x="747" y="2195"/>
                    </a:cubicBezTo>
                    <a:cubicBezTo>
                      <a:pt x="719" y="2439"/>
                      <a:pt x="2629" y="3090"/>
                      <a:pt x="2643" y="3090"/>
                    </a:cubicBezTo>
                    <a:cubicBezTo>
                      <a:pt x="2819" y="3144"/>
                      <a:pt x="2914" y="3346"/>
                      <a:pt x="2860" y="3523"/>
                    </a:cubicBezTo>
                    <a:cubicBezTo>
                      <a:pt x="2792" y="3699"/>
                      <a:pt x="2602" y="3794"/>
                      <a:pt x="2427" y="3740"/>
                    </a:cubicBezTo>
                    <a:cubicBezTo>
                      <a:pt x="2413" y="3740"/>
                      <a:pt x="1" y="2927"/>
                      <a:pt x="55" y="2154"/>
                    </a:cubicBezTo>
                    <a:cubicBezTo>
                      <a:pt x="96" y="1464"/>
                      <a:pt x="2264" y="109"/>
                      <a:pt x="2264" y="1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6253275" y="1884375"/>
                <a:ext cx="78250" cy="30150"/>
              </a:xfrm>
              <a:custGeom>
                <a:avLst/>
                <a:gdLst/>
                <a:ahLst/>
                <a:cxnLst/>
                <a:rect l="l" t="t" r="r" b="b"/>
                <a:pathLst>
                  <a:path w="3130" h="1206" extrusionOk="0">
                    <a:moveTo>
                      <a:pt x="1572" y="1206"/>
                    </a:moveTo>
                    <a:cubicBezTo>
                      <a:pt x="2425" y="1206"/>
                      <a:pt x="3130" y="935"/>
                      <a:pt x="3130" y="597"/>
                    </a:cubicBezTo>
                    <a:cubicBezTo>
                      <a:pt x="3130" y="271"/>
                      <a:pt x="2425"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6567950" y="1884375"/>
                <a:ext cx="78275" cy="30150"/>
              </a:xfrm>
              <a:custGeom>
                <a:avLst/>
                <a:gdLst/>
                <a:ahLst/>
                <a:cxnLst/>
                <a:rect l="l" t="t" r="r" b="b"/>
                <a:pathLst>
                  <a:path w="3131" h="1206" extrusionOk="0">
                    <a:moveTo>
                      <a:pt x="1572" y="1206"/>
                    </a:moveTo>
                    <a:cubicBezTo>
                      <a:pt x="2426" y="1206"/>
                      <a:pt x="3130" y="935"/>
                      <a:pt x="3130" y="597"/>
                    </a:cubicBezTo>
                    <a:cubicBezTo>
                      <a:pt x="3130" y="271"/>
                      <a:pt x="2426"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8"/>
            <p:cNvGrpSpPr/>
            <p:nvPr/>
          </p:nvGrpSpPr>
          <p:grpSpPr>
            <a:xfrm>
              <a:off x="7283528" y="1827591"/>
              <a:ext cx="301143" cy="95916"/>
              <a:chOff x="5581225" y="1820025"/>
              <a:chExt cx="463725" cy="147700"/>
            </a:xfrm>
          </p:grpSpPr>
          <p:sp>
            <p:nvSpPr>
              <p:cNvPr id="224" name="Google Shape;224;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28"/>
            <p:cNvGrpSpPr/>
            <p:nvPr/>
          </p:nvGrpSpPr>
          <p:grpSpPr>
            <a:xfrm>
              <a:off x="9246978" y="2696291"/>
              <a:ext cx="301143" cy="95916"/>
              <a:chOff x="5581225" y="1820025"/>
              <a:chExt cx="463725" cy="147700"/>
            </a:xfrm>
          </p:grpSpPr>
          <p:sp>
            <p:nvSpPr>
              <p:cNvPr id="238" name="Google Shape;238;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28"/>
            <p:cNvGrpSpPr/>
            <p:nvPr/>
          </p:nvGrpSpPr>
          <p:grpSpPr>
            <a:xfrm>
              <a:off x="6916378" y="3524616"/>
              <a:ext cx="301143" cy="95916"/>
              <a:chOff x="5581225" y="1820025"/>
              <a:chExt cx="463725" cy="147700"/>
            </a:xfrm>
          </p:grpSpPr>
          <p:sp>
            <p:nvSpPr>
              <p:cNvPr id="252" name="Google Shape;252;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5" name="Google Shape;265;p28"/>
          <p:cNvGrpSpPr/>
          <p:nvPr/>
        </p:nvGrpSpPr>
        <p:grpSpPr>
          <a:xfrm>
            <a:off x="7939276" y="4063217"/>
            <a:ext cx="855712" cy="819662"/>
            <a:chOff x="7939276" y="4063217"/>
            <a:chExt cx="855712" cy="819662"/>
          </a:xfrm>
        </p:grpSpPr>
        <p:sp>
          <p:nvSpPr>
            <p:cNvPr id="266" name="Google Shape;266;p28"/>
            <p:cNvSpPr/>
            <p:nvPr/>
          </p:nvSpPr>
          <p:spPr>
            <a:xfrm rot="412467" flipH="1">
              <a:off x="8295035" y="4432907"/>
              <a:ext cx="96318" cy="96318"/>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flipH="1">
              <a:off x="7939276" y="4079479"/>
              <a:ext cx="803400" cy="803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flipH="1">
              <a:off x="8037364" y="4177294"/>
              <a:ext cx="607500" cy="607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flipH="1">
              <a:off x="8689688" y="4520475"/>
              <a:ext cx="105300" cy="1053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flipH="1">
              <a:off x="8110947" y="4063217"/>
              <a:ext cx="105300" cy="1053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flipH="1">
              <a:off x="8089814" y="4641281"/>
              <a:ext cx="105300" cy="1053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rot="528068" flipH="1">
              <a:off x="8368302" y="4385327"/>
              <a:ext cx="113315" cy="113315"/>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rot="526072" flipH="1">
              <a:off x="8322367" y="4333667"/>
              <a:ext cx="89703" cy="89703"/>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rot="412467" flipH="1">
              <a:off x="8270272" y="4525002"/>
              <a:ext cx="96318" cy="96318"/>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rot="412051" flipH="1">
              <a:off x="8173904" y="4429711"/>
              <a:ext cx="147986" cy="147986"/>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rot="-367957" flipH="1">
              <a:off x="8161950" y="4304300"/>
              <a:ext cx="212487" cy="212487"/>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rot="-366673" flipH="1">
              <a:off x="8308780" y="4424672"/>
              <a:ext cx="212388" cy="212388"/>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8"/>
            <p:cNvGrpSpPr/>
            <p:nvPr/>
          </p:nvGrpSpPr>
          <p:grpSpPr>
            <a:xfrm flipH="1">
              <a:off x="8351346" y="4508660"/>
              <a:ext cx="127255" cy="44409"/>
              <a:chOff x="4952850" y="2127900"/>
              <a:chExt cx="427175" cy="149075"/>
            </a:xfrm>
          </p:grpSpPr>
          <p:sp>
            <p:nvSpPr>
              <p:cNvPr id="279" name="Google Shape;279;p28"/>
              <p:cNvSpPr/>
              <p:nvPr/>
            </p:nvSpPr>
            <p:spPr>
              <a:xfrm>
                <a:off x="5094800" y="2178400"/>
                <a:ext cx="143650" cy="43700"/>
              </a:xfrm>
              <a:custGeom>
                <a:avLst/>
                <a:gdLst/>
                <a:ahLst/>
                <a:cxnLst/>
                <a:rect l="l" t="t" r="r" b="b"/>
                <a:pathLst>
                  <a:path w="5746" h="1748" extrusionOk="0">
                    <a:moveTo>
                      <a:pt x="2656" y="217"/>
                    </a:moveTo>
                    <a:cubicBezTo>
                      <a:pt x="2656" y="95"/>
                      <a:pt x="2750" y="0"/>
                      <a:pt x="2873" y="0"/>
                    </a:cubicBezTo>
                    <a:cubicBezTo>
                      <a:pt x="2981" y="0"/>
                      <a:pt x="3075" y="95"/>
                      <a:pt x="3075" y="217"/>
                    </a:cubicBezTo>
                    <a:cubicBezTo>
                      <a:pt x="3075" y="528"/>
                      <a:pt x="3198" y="813"/>
                      <a:pt x="3401" y="1016"/>
                    </a:cubicBezTo>
                    <a:cubicBezTo>
                      <a:pt x="3604" y="1220"/>
                      <a:pt x="3888" y="1341"/>
                      <a:pt x="4201" y="1341"/>
                    </a:cubicBezTo>
                    <a:cubicBezTo>
                      <a:pt x="4512" y="1341"/>
                      <a:pt x="4797" y="1220"/>
                      <a:pt x="4999" y="1016"/>
                    </a:cubicBezTo>
                    <a:cubicBezTo>
                      <a:pt x="5203" y="813"/>
                      <a:pt x="5325" y="528"/>
                      <a:pt x="5325" y="217"/>
                    </a:cubicBezTo>
                    <a:cubicBezTo>
                      <a:pt x="5325" y="95"/>
                      <a:pt x="5420" y="0"/>
                      <a:pt x="5541" y="0"/>
                    </a:cubicBezTo>
                    <a:cubicBezTo>
                      <a:pt x="5650" y="0"/>
                      <a:pt x="5745" y="95"/>
                      <a:pt x="5745" y="217"/>
                    </a:cubicBezTo>
                    <a:cubicBezTo>
                      <a:pt x="5745" y="637"/>
                      <a:pt x="5569" y="1030"/>
                      <a:pt x="5298" y="1301"/>
                    </a:cubicBezTo>
                    <a:cubicBezTo>
                      <a:pt x="5014" y="1585"/>
                      <a:pt x="4634" y="1748"/>
                      <a:pt x="4201" y="1748"/>
                    </a:cubicBezTo>
                    <a:cubicBezTo>
                      <a:pt x="3780" y="1748"/>
                      <a:pt x="3388" y="1585"/>
                      <a:pt x="3117" y="1301"/>
                    </a:cubicBezTo>
                    <a:cubicBezTo>
                      <a:pt x="3021" y="1206"/>
                      <a:pt x="2940" y="1097"/>
                      <a:pt x="2873" y="989"/>
                    </a:cubicBezTo>
                    <a:cubicBezTo>
                      <a:pt x="2804" y="1097"/>
                      <a:pt x="2723" y="1206"/>
                      <a:pt x="2629" y="1301"/>
                    </a:cubicBezTo>
                    <a:cubicBezTo>
                      <a:pt x="2344" y="1585"/>
                      <a:pt x="1964" y="1748"/>
                      <a:pt x="1531" y="1748"/>
                    </a:cubicBezTo>
                    <a:cubicBezTo>
                      <a:pt x="1111" y="1748"/>
                      <a:pt x="718" y="1585"/>
                      <a:pt x="447" y="1301"/>
                    </a:cubicBezTo>
                    <a:cubicBezTo>
                      <a:pt x="163" y="1030"/>
                      <a:pt x="0" y="637"/>
                      <a:pt x="0" y="217"/>
                    </a:cubicBezTo>
                    <a:cubicBezTo>
                      <a:pt x="0" y="95"/>
                      <a:pt x="82" y="0"/>
                      <a:pt x="203" y="0"/>
                    </a:cubicBezTo>
                    <a:cubicBezTo>
                      <a:pt x="311" y="0"/>
                      <a:pt x="407" y="95"/>
                      <a:pt x="407" y="217"/>
                    </a:cubicBezTo>
                    <a:cubicBezTo>
                      <a:pt x="407" y="528"/>
                      <a:pt x="528" y="813"/>
                      <a:pt x="732" y="1016"/>
                    </a:cubicBezTo>
                    <a:cubicBezTo>
                      <a:pt x="949" y="1220"/>
                      <a:pt x="1220" y="1341"/>
                      <a:pt x="1531" y="1341"/>
                    </a:cubicBezTo>
                    <a:cubicBezTo>
                      <a:pt x="1843" y="1341"/>
                      <a:pt x="2127" y="1220"/>
                      <a:pt x="2331" y="1016"/>
                    </a:cubicBezTo>
                    <a:cubicBezTo>
                      <a:pt x="2533" y="813"/>
                      <a:pt x="2656" y="528"/>
                      <a:pt x="2656" y="2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5279075" y="2127900"/>
                <a:ext cx="100950" cy="100975"/>
              </a:xfrm>
              <a:custGeom>
                <a:avLst/>
                <a:gdLst/>
                <a:ahLst/>
                <a:cxnLst/>
                <a:rect l="l" t="t" r="r" b="b"/>
                <a:pathLst>
                  <a:path w="4038" h="4039" extrusionOk="0">
                    <a:moveTo>
                      <a:pt x="2018" y="4039"/>
                    </a:moveTo>
                    <a:cubicBezTo>
                      <a:pt x="3129" y="4039"/>
                      <a:pt x="4038" y="3131"/>
                      <a:pt x="4038" y="2020"/>
                    </a:cubicBezTo>
                    <a:cubicBezTo>
                      <a:pt x="4038" y="909"/>
                      <a:pt x="3129" y="1"/>
                      <a:pt x="2018" y="1"/>
                    </a:cubicBezTo>
                    <a:cubicBezTo>
                      <a:pt x="907" y="1"/>
                      <a:pt x="0" y="909"/>
                      <a:pt x="0" y="2020"/>
                    </a:cubicBezTo>
                    <a:cubicBezTo>
                      <a:pt x="0" y="3131"/>
                      <a:pt x="907" y="4039"/>
                      <a:pt x="2018"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5301075" y="2142150"/>
                <a:ext cx="35925" cy="35600"/>
              </a:xfrm>
              <a:custGeom>
                <a:avLst/>
                <a:gdLst/>
                <a:ahLst/>
                <a:cxnLst/>
                <a:rect l="l" t="t" r="r" b="b"/>
                <a:pathLst>
                  <a:path w="1437" h="1424" extrusionOk="0">
                    <a:moveTo>
                      <a:pt x="719" y="1423"/>
                    </a:moveTo>
                    <a:cubicBezTo>
                      <a:pt x="1111" y="1423"/>
                      <a:pt x="1437" y="1111"/>
                      <a:pt x="1437" y="719"/>
                    </a:cubicBezTo>
                    <a:cubicBezTo>
                      <a:pt x="1437" y="325"/>
                      <a:pt x="1111" y="0"/>
                      <a:pt x="719" y="0"/>
                    </a:cubicBezTo>
                    <a:cubicBezTo>
                      <a:pt x="325" y="0"/>
                      <a:pt x="0" y="325"/>
                      <a:pt x="0" y="719"/>
                    </a:cubicBezTo>
                    <a:cubicBezTo>
                      <a:pt x="0" y="1111"/>
                      <a:pt x="325"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4952850" y="2127900"/>
                <a:ext cx="100975" cy="100975"/>
              </a:xfrm>
              <a:custGeom>
                <a:avLst/>
                <a:gdLst/>
                <a:ahLst/>
                <a:cxnLst/>
                <a:rect l="l" t="t" r="r" b="b"/>
                <a:pathLst>
                  <a:path w="4039" h="4039" extrusionOk="0">
                    <a:moveTo>
                      <a:pt x="2020" y="4039"/>
                    </a:moveTo>
                    <a:cubicBezTo>
                      <a:pt x="3131" y="4039"/>
                      <a:pt x="4038" y="3131"/>
                      <a:pt x="4038" y="2020"/>
                    </a:cubicBezTo>
                    <a:cubicBezTo>
                      <a:pt x="4038" y="909"/>
                      <a:pt x="3131" y="1"/>
                      <a:pt x="2020" y="1"/>
                    </a:cubicBezTo>
                    <a:cubicBezTo>
                      <a:pt x="909" y="1"/>
                      <a:pt x="1" y="909"/>
                      <a:pt x="1" y="2020"/>
                    </a:cubicBezTo>
                    <a:cubicBezTo>
                      <a:pt x="1" y="3131"/>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4996200" y="2142150"/>
                <a:ext cx="35625" cy="35600"/>
              </a:xfrm>
              <a:custGeom>
                <a:avLst/>
                <a:gdLst/>
                <a:ahLst/>
                <a:cxnLst/>
                <a:rect l="l" t="t" r="r" b="b"/>
                <a:pathLst>
                  <a:path w="1425" h="1424" extrusionOk="0">
                    <a:moveTo>
                      <a:pt x="719" y="1423"/>
                    </a:moveTo>
                    <a:cubicBezTo>
                      <a:pt x="1112" y="1423"/>
                      <a:pt x="1424" y="1111"/>
                      <a:pt x="1424" y="719"/>
                    </a:cubicBezTo>
                    <a:cubicBezTo>
                      <a:pt x="1424" y="325"/>
                      <a:pt x="1112" y="0"/>
                      <a:pt x="719" y="0"/>
                    </a:cubicBezTo>
                    <a:cubicBezTo>
                      <a:pt x="313" y="0"/>
                      <a:pt x="1" y="325"/>
                      <a:pt x="1" y="719"/>
                    </a:cubicBezTo>
                    <a:cubicBezTo>
                      <a:pt x="1" y="1111"/>
                      <a:pt x="313"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49697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6" y="0"/>
                      <a:pt x="1" y="271"/>
                      <a:pt x="1" y="611"/>
                    </a:cubicBezTo>
                    <a:cubicBezTo>
                      <a:pt x="1" y="949"/>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52844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5" y="0"/>
                      <a:pt x="1" y="271"/>
                      <a:pt x="1" y="611"/>
                    </a:cubicBezTo>
                    <a:cubicBezTo>
                      <a:pt x="1" y="949"/>
                      <a:pt x="705"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28"/>
            <p:cNvGrpSpPr/>
            <p:nvPr/>
          </p:nvGrpSpPr>
          <p:grpSpPr>
            <a:xfrm flipH="1">
              <a:off x="8209661" y="4389503"/>
              <a:ext cx="117060" cy="42078"/>
              <a:chOff x="6253275" y="1773275"/>
              <a:chExt cx="392950" cy="141250"/>
            </a:xfrm>
          </p:grpSpPr>
          <p:sp>
            <p:nvSpPr>
              <p:cNvPr id="287" name="Google Shape;287;p28"/>
              <p:cNvSpPr/>
              <p:nvPr/>
            </p:nvSpPr>
            <p:spPr>
              <a:xfrm>
                <a:off x="6395525" y="1847125"/>
                <a:ext cx="108425" cy="57250"/>
              </a:xfrm>
              <a:custGeom>
                <a:avLst/>
                <a:gdLst/>
                <a:ahLst/>
                <a:cxnLst/>
                <a:rect l="l" t="t" r="r" b="b"/>
                <a:pathLst>
                  <a:path w="4337" h="2290" extrusionOk="0">
                    <a:moveTo>
                      <a:pt x="1247" y="392"/>
                    </a:moveTo>
                    <a:cubicBezTo>
                      <a:pt x="1017" y="257"/>
                      <a:pt x="814" y="108"/>
                      <a:pt x="597" y="81"/>
                    </a:cubicBezTo>
                    <a:cubicBezTo>
                      <a:pt x="1" y="0"/>
                      <a:pt x="41" y="813"/>
                      <a:pt x="245" y="1192"/>
                    </a:cubicBezTo>
                    <a:cubicBezTo>
                      <a:pt x="664" y="1924"/>
                      <a:pt x="1423" y="2289"/>
                      <a:pt x="2169" y="2276"/>
                    </a:cubicBezTo>
                    <a:cubicBezTo>
                      <a:pt x="2928" y="2289"/>
                      <a:pt x="3686" y="1924"/>
                      <a:pt x="4093" y="1192"/>
                    </a:cubicBezTo>
                    <a:cubicBezTo>
                      <a:pt x="4296" y="813"/>
                      <a:pt x="4337" y="0"/>
                      <a:pt x="3741" y="81"/>
                    </a:cubicBezTo>
                    <a:cubicBezTo>
                      <a:pt x="3524" y="108"/>
                      <a:pt x="3320" y="257"/>
                      <a:pt x="3090" y="392"/>
                    </a:cubicBezTo>
                    <a:cubicBezTo>
                      <a:pt x="2805" y="555"/>
                      <a:pt x="2480" y="623"/>
                      <a:pt x="2169" y="609"/>
                    </a:cubicBezTo>
                    <a:cubicBezTo>
                      <a:pt x="1857" y="623"/>
                      <a:pt x="1546" y="555"/>
                      <a:pt x="1247" y="3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6267500" y="1773275"/>
                <a:ext cx="72825" cy="94875"/>
              </a:xfrm>
              <a:custGeom>
                <a:avLst/>
                <a:gdLst/>
                <a:ahLst/>
                <a:cxnLst/>
                <a:rect l="l" t="t" r="r" b="b"/>
                <a:pathLst>
                  <a:path w="2913" h="3795" extrusionOk="0">
                    <a:moveTo>
                      <a:pt x="284" y="691"/>
                    </a:moveTo>
                    <a:cubicBezTo>
                      <a:pt x="122" y="582"/>
                      <a:pt x="67" y="380"/>
                      <a:pt x="176" y="217"/>
                    </a:cubicBezTo>
                    <a:cubicBezTo>
                      <a:pt x="271" y="54"/>
                      <a:pt x="488" y="0"/>
                      <a:pt x="651" y="109"/>
                    </a:cubicBezTo>
                    <a:cubicBezTo>
                      <a:pt x="651" y="109"/>
                      <a:pt x="2819" y="1464"/>
                      <a:pt x="2859" y="2154"/>
                    </a:cubicBezTo>
                    <a:cubicBezTo>
                      <a:pt x="2913" y="2927"/>
                      <a:pt x="501" y="3740"/>
                      <a:pt x="488" y="3740"/>
                    </a:cubicBezTo>
                    <a:cubicBezTo>
                      <a:pt x="311" y="3794"/>
                      <a:pt x="122" y="3699"/>
                      <a:pt x="54" y="3523"/>
                    </a:cubicBezTo>
                    <a:cubicBezTo>
                      <a:pt x="0" y="3346"/>
                      <a:pt x="95" y="3144"/>
                      <a:pt x="271" y="3090"/>
                    </a:cubicBezTo>
                    <a:cubicBezTo>
                      <a:pt x="284" y="3090"/>
                      <a:pt x="2195" y="2439"/>
                      <a:pt x="2181" y="2195"/>
                    </a:cubicBezTo>
                    <a:cubicBezTo>
                      <a:pt x="2154" y="1856"/>
                      <a:pt x="284" y="691"/>
                      <a:pt x="284" y="6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6559125" y="1773275"/>
                <a:ext cx="72875" cy="94875"/>
              </a:xfrm>
              <a:custGeom>
                <a:avLst/>
                <a:gdLst/>
                <a:ahLst/>
                <a:cxnLst/>
                <a:rect l="l" t="t" r="r" b="b"/>
                <a:pathLst>
                  <a:path w="2915" h="3795" extrusionOk="0">
                    <a:moveTo>
                      <a:pt x="2264" y="109"/>
                    </a:moveTo>
                    <a:cubicBezTo>
                      <a:pt x="2427" y="0"/>
                      <a:pt x="2643" y="54"/>
                      <a:pt x="2738" y="217"/>
                    </a:cubicBezTo>
                    <a:cubicBezTo>
                      <a:pt x="2846" y="380"/>
                      <a:pt x="2792" y="582"/>
                      <a:pt x="2629" y="691"/>
                    </a:cubicBezTo>
                    <a:cubicBezTo>
                      <a:pt x="2629" y="691"/>
                      <a:pt x="760" y="1856"/>
                      <a:pt x="747" y="2195"/>
                    </a:cubicBezTo>
                    <a:cubicBezTo>
                      <a:pt x="719" y="2439"/>
                      <a:pt x="2629" y="3090"/>
                      <a:pt x="2643" y="3090"/>
                    </a:cubicBezTo>
                    <a:cubicBezTo>
                      <a:pt x="2819" y="3144"/>
                      <a:pt x="2914" y="3346"/>
                      <a:pt x="2860" y="3523"/>
                    </a:cubicBezTo>
                    <a:cubicBezTo>
                      <a:pt x="2792" y="3699"/>
                      <a:pt x="2602" y="3794"/>
                      <a:pt x="2427" y="3740"/>
                    </a:cubicBezTo>
                    <a:cubicBezTo>
                      <a:pt x="2413" y="3740"/>
                      <a:pt x="1" y="2927"/>
                      <a:pt x="55" y="2154"/>
                    </a:cubicBezTo>
                    <a:cubicBezTo>
                      <a:pt x="96" y="1464"/>
                      <a:pt x="2264" y="109"/>
                      <a:pt x="2264" y="1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6253275" y="1884375"/>
                <a:ext cx="78250" cy="30150"/>
              </a:xfrm>
              <a:custGeom>
                <a:avLst/>
                <a:gdLst/>
                <a:ahLst/>
                <a:cxnLst/>
                <a:rect l="l" t="t" r="r" b="b"/>
                <a:pathLst>
                  <a:path w="3130" h="1206" extrusionOk="0">
                    <a:moveTo>
                      <a:pt x="1572" y="1206"/>
                    </a:moveTo>
                    <a:cubicBezTo>
                      <a:pt x="2425" y="1206"/>
                      <a:pt x="3130" y="935"/>
                      <a:pt x="3130" y="597"/>
                    </a:cubicBezTo>
                    <a:cubicBezTo>
                      <a:pt x="3130" y="271"/>
                      <a:pt x="2425"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6567950" y="1884375"/>
                <a:ext cx="78275" cy="30150"/>
              </a:xfrm>
              <a:custGeom>
                <a:avLst/>
                <a:gdLst/>
                <a:ahLst/>
                <a:cxnLst/>
                <a:rect l="l" t="t" r="r" b="b"/>
                <a:pathLst>
                  <a:path w="3131" h="1206" extrusionOk="0">
                    <a:moveTo>
                      <a:pt x="1572" y="1206"/>
                    </a:moveTo>
                    <a:cubicBezTo>
                      <a:pt x="2426" y="1206"/>
                      <a:pt x="3130" y="935"/>
                      <a:pt x="3130" y="597"/>
                    </a:cubicBezTo>
                    <a:cubicBezTo>
                      <a:pt x="3130" y="271"/>
                      <a:pt x="2426"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28"/>
            <p:cNvGrpSpPr/>
            <p:nvPr/>
          </p:nvGrpSpPr>
          <p:grpSpPr>
            <a:xfrm flipH="1">
              <a:off x="8097309" y="4679756"/>
              <a:ext cx="89731" cy="28580"/>
              <a:chOff x="5581225" y="1820025"/>
              <a:chExt cx="463725" cy="147700"/>
            </a:xfrm>
          </p:grpSpPr>
          <p:sp>
            <p:nvSpPr>
              <p:cNvPr id="293" name="Google Shape;293;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8"/>
            <p:cNvGrpSpPr/>
            <p:nvPr/>
          </p:nvGrpSpPr>
          <p:grpSpPr>
            <a:xfrm flipH="1">
              <a:off x="8118447" y="4101692"/>
              <a:ext cx="89731" cy="28580"/>
              <a:chOff x="5581225" y="1820025"/>
              <a:chExt cx="463725" cy="147700"/>
            </a:xfrm>
          </p:grpSpPr>
          <p:sp>
            <p:nvSpPr>
              <p:cNvPr id="307" name="Google Shape;307;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8"/>
            <p:cNvGrpSpPr/>
            <p:nvPr/>
          </p:nvGrpSpPr>
          <p:grpSpPr>
            <a:xfrm flipH="1">
              <a:off x="8697183" y="4558950"/>
              <a:ext cx="89731" cy="28580"/>
              <a:chOff x="5581225" y="1820025"/>
              <a:chExt cx="463725" cy="147700"/>
            </a:xfrm>
          </p:grpSpPr>
          <p:sp>
            <p:nvSpPr>
              <p:cNvPr id="321" name="Google Shape;321;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 name="Google Shape;334;p28"/>
          <p:cNvGrpSpPr/>
          <p:nvPr/>
        </p:nvGrpSpPr>
        <p:grpSpPr>
          <a:xfrm>
            <a:off x="4880155" y="1752123"/>
            <a:ext cx="174946" cy="174946"/>
            <a:chOff x="5529329" y="4026248"/>
            <a:chExt cx="281400" cy="281400"/>
          </a:xfrm>
        </p:grpSpPr>
        <p:sp>
          <p:nvSpPr>
            <p:cNvPr id="335" name="Google Shape;335;p28"/>
            <p:cNvSpPr/>
            <p:nvPr/>
          </p:nvSpPr>
          <p:spPr>
            <a:xfrm>
              <a:off x="5529329" y="4026248"/>
              <a:ext cx="281400" cy="2814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8"/>
            <p:cNvGrpSpPr/>
            <p:nvPr/>
          </p:nvGrpSpPr>
          <p:grpSpPr>
            <a:xfrm>
              <a:off x="5586700" y="4137979"/>
              <a:ext cx="167058" cy="58166"/>
              <a:chOff x="4965400" y="2481225"/>
              <a:chExt cx="427150" cy="148725"/>
            </a:xfrm>
          </p:grpSpPr>
          <p:sp>
            <p:nvSpPr>
              <p:cNvPr id="337" name="Google Shape;33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 name="Google Shape;344;p28"/>
          <p:cNvGrpSpPr/>
          <p:nvPr/>
        </p:nvGrpSpPr>
        <p:grpSpPr>
          <a:xfrm>
            <a:off x="8295380" y="3721373"/>
            <a:ext cx="174946" cy="174946"/>
            <a:chOff x="5529329" y="4026248"/>
            <a:chExt cx="281400" cy="281400"/>
          </a:xfrm>
        </p:grpSpPr>
        <p:sp>
          <p:nvSpPr>
            <p:cNvPr id="345" name="Google Shape;345;p28"/>
            <p:cNvSpPr/>
            <p:nvPr/>
          </p:nvSpPr>
          <p:spPr>
            <a:xfrm>
              <a:off x="5529329" y="4026248"/>
              <a:ext cx="281400" cy="2814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8"/>
            <p:cNvGrpSpPr/>
            <p:nvPr/>
          </p:nvGrpSpPr>
          <p:grpSpPr>
            <a:xfrm>
              <a:off x="5586700" y="4137979"/>
              <a:ext cx="167058" cy="58166"/>
              <a:chOff x="4965400" y="2481225"/>
              <a:chExt cx="427150" cy="148725"/>
            </a:xfrm>
          </p:grpSpPr>
          <p:sp>
            <p:nvSpPr>
              <p:cNvPr id="347" name="Google Shape;34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 name="Google Shape;354;p28"/>
          <p:cNvGrpSpPr/>
          <p:nvPr/>
        </p:nvGrpSpPr>
        <p:grpSpPr>
          <a:xfrm>
            <a:off x="7317630" y="539998"/>
            <a:ext cx="174946" cy="174946"/>
            <a:chOff x="5529329" y="4026248"/>
            <a:chExt cx="281400" cy="281400"/>
          </a:xfrm>
        </p:grpSpPr>
        <p:sp>
          <p:nvSpPr>
            <p:cNvPr id="355" name="Google Shape;355;p28"/>
            <p:cNvSpPr/>
            <p:nvPr/>
          </p:nvSpPr>
          <p:spPr>
            <a:xfrm>
              <a:off x="5529329" y="4026248"/>
              <a:ext cx="281400" cy="2814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8"/>
            <p:cNvGrpSpPr/>
            <p:nvPr/>
          </p:nvGrpSpPr>
          <p:grpSpPr>
            <a:xfrm>
              <a:off x="5586700" y="4137979"/>
              <a:ext cx="167058" cy="58166"/>
              <a:chOff x="4965400" y="2481225"/>
              <a:chExt cx="427150" cy="148725"/>
            </a:xfrm>
          </p:grpSpPr>
          <p:sp>
            <p:nvSpPr>
              <p:cNvPr id="357" name="Google Shape;35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 name="Google Shape;364;p28"/>
          <p:cNvGrpSpPr/>
          <p:nvPr/>
        </p:nvGrpSpPr>
        <p:grpSpPr>
          <a:xfrm>
            <a:off x="5582480" y="539998"/>
            <a:ext cx="174946" cy="174946"/>
            <a:chOff x="5529329" y="4026248"/>
            <a:chExt cx="281400" cy="281400"/>
          </a:xfrm>
        </p:grpSpPr>
        <p:sp>
          <p:nvSpPr>
            <p:cNvPr id="365" name="Google Shape;365;p28"/>
            <p:cNvSpPr/>
            <p:nvPr/>
          </p:nvSpPr>
          <p:spPr>
            <a:xfrm>
              <a:off x="5529329" y="4026248"/>
              <a:ext cx="281400" cy="2814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5586700" y="4137979"/>
              <a:ext cx="167058" cy="58166"/>
              <a:chOff x="4965400" y="2481225"/>
              <a:chExt cx="427150" cy="148725"/>
            </a:xfrm>
          </p:grpSpPr>
          <p:sp>
            <p:nvSpPr>
              <p:cNvPr id="367" name="Google Shape;36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 name="Google Shape;374;p28"/>
          <p:cNvGrpSpPr/>
          <p:nvPr/>
        </p:nvGrpSpPr>
        <p:grpSpPr>
          <a:xfrm>
            <a:off x="8584580" y="1490198"/>
            <a:ext cx="174946" cy="174946"/>
            <a:chOff x="5529329" y="4026248"/>
            <a:chExt cx="281400" cy="281400"/>
          </a:xfrm>
        </p:grpSpPr>
        <p:sp>
          <p:nvSpPr>
            <p:cNvPr id="375" name="Google Shape;375;p28"/>
            <p:cNvSpPr/>
            <p:nvPr/>
          </p:nvSpPr>
          <p:spPr>
            <a:xfrm>
              <a:off x="5529329" y="4026248"/>
              <a:ext cx="281400" cy="2814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5586700" y="4137979"/>
              <a:ext cx="167058" cy="58166"/>
              <a:chOff x="4965400" y="2481225"/>
              <a:chExt cx="427150" cy="148725"/>
            </a:xfrm>
          </p:grpSpPr>
          <p:sp>
            <p:nvSpPr>
              <p:cNvPr id="377" name="Google Shape;37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 name="Google Shape;384;p28"/>
          <p:cNvGrpSpPr/>
          <p:nvPr/>
        </p:nvGrpSpPr>
        <p:grpSpPr>
          <a:xfrm>
            <a:off x="5582480" y="4079423"/>
            <a:ext cx="174946" cy="174946"/>
            <a:chOff x="5529329" y="4026248"/>
            <a:chExt cx="281400" cy="281400"/>
          </a:xfrm>
        </p:grpSpPr>
        <p:sp>
          <p:nvSpPr>
            <p:cNvPr id="385" name="Google Shape;385;p28"/>
            <p:cNvSpPr/>
            <p:nvPr/>
          </p:nvSpPr>
          <p:spPr>
            <a:xfrm>
              <a:off x="5529329" y="4026248"/>
              <a:ext cx="281400" cy="2814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5586700" y="4137979"/>
              <a:ext cx="167058" cy="58166"/>
              <a:chOff x="4965400" y="2481225"/>
              <a:chExt cx="427150" cy="148725"/>
            </a:xfrm>
          </p:grpSpPr>
          <p:sp>
            <p:nvSpPr>
              <p:cNvPr id="387" name="Google Shape;38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 name="Google Shape;395;p28"/>
          <p:cNvGrpSpPr/>
          <p:nvPr/>
        </p:nvGrpSpPr>
        <p:grpSpPr>
          <a:xfrm>
            <a:off x="5344250" y="1112270"/>
            <a:ext cx="2951013" cy="2918832"/>
            <a:chOff x="2214529" y="2433804"/>
            <a:chExt cx="2706110" cy="2676600"/>
          </a:xfrm>
        </p:grpSpPr>
        <p:sp>
          <p:nvSpPr>
            <p:cNvPr id="396" name="Google Shape;396;p28"/>
            <p:cNvSpPr/>
            <p:nvPr/>
          </p:nvSpPr>
          <p:spPr>
            <a:xfrm>
              <a:off x="3189613" y="2433804"/>
              <a:ext cx="775500" cy="2676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rot="3599640">
              <a:off x="3179809" y="2422465"/>
              <a:ext cx="775659" cy="2676683"/>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rot="7200360">
              <a:off x="3179699" y="2433806"/>
              <a:ext cx="775659" cy="2676683"/>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28"/>
            <p:cNvGrpSpPr/>
            <p:nvPr/>
          </p:nvGrpSpPr>
          <p:grpSpPr>
            <a:xfrm>
              <a:off x="2343091" y="3325866"/>
              <a:ext cx="301143" cy="95916"/>
              <a:chOff x="5581225" y="1820025"/>
              <a:chExt cx="463725" cy="147700"/>
            </a:xfrm>
          </p:grpSpPr>
          <p:sp>
            <p:nvSpPr>
              <p:cNvPr id="401" name="Google Shape;401;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8"/>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8"/>
            <p:cNvGrpSpPr/>
            <p:nvPr/>
          </p:nvGrpSpPr>
          <p:grpSpPr>
            <a:xfrm>
              <a:off x="4381216" y="3467266"/>
              <a:ext cx="301143" cy="95916"/>
              <a:chOff x="5581225" y="1820025"/>
              <a:chExt cx="463725" cy="147700"/>
            </a:xfrm>
          </p:grpSpPr>
          <p:sp>
            <p:nvSpPr>
              <p:cNvPr id="416" name="Google Shape;416;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8"/>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28"/>
            <p:cNvGrpSpPr/>
            <p:nvPr/>
          </p:nvGrpSpPr>
          <p:grpSpPr>
            <a:xfrm>
              <a:off x="3189766" y="4732391"/>
              <a:ext cx="301143" cy="95916"/>
              <a:chOff x="5581225" y="1820025"/>
              <a:chExt cx="463725" cy="147700"/>
            </a:xfrm>
          </p:grpSpPr>
          <p:sp>
            <p:nvSpPr>
              <p:cNvPr id="431" name="Google Shape;431;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28"/>
            <p:cNvSpPr/>
            <p:nvPr/>
          </p:nvSpPr>
          <p:spPr>
            <a:xfrm rot="367083">
              <a:off x="3328261" y="3532838"/>
              <a:ext cx="478525" cy="478525"/>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28"/>
            <p:cNvGrpSpPr/>
            <p:nvPr/>
          </p:nvGrpSpPr>
          <p:grpSpPr>
            <a:xfrm>
              <a:off x="3390682" y="3715768"/>
              <a:ext cx="353683" cy="112666"/>
              <a:chOff x="5581225" y="1820025"/>
              <a:chExt cx="463725" cy="147700"/>
            </a:xfrm>
          </p:grpSpPr>
          <p:sp>
            <p:nvSpPr>
              <p:cNvPr id="446" name="Google Shape;446;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solidFill>
                  <a:schemeClr val="dk2"/>
                </a:solidFill>
              </a:rPr>
              <a:t>Actives vs Passives</a:t>
            </a:r>
          </a:p>
        </p:txBody>
      </p:sp>
      <p:sp>
        <p:nvSpPr>
          <p:cNvPr id="1040" name="Google Shape;1040;p34"/>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sp>
      <p:pic>
        <p:nvPicPr>
          <p:cNvPr id="5" name="Imagem 5" descr="Diagrama&#10;&#10;Descrição gerada automaticamente">
            <a:extLst>
              <a:ext uri="{FF2B5EF4-FFF2-40B4-BE49-F238E27FC236}">
                <a16:creationId xmlns:a16="http://schemas.microsoft.com/office/drawing/2014/main" id="{1C1E9460-4D2C-C3C7-BB5B-81BB97905BDA}"/>
              </a:ext>
            </a:extLst>
          </p:cNvPr>
          <p:cNvPicPr>
            <a:picLocks noChangeAspect="1"/>
          </p:cNvPicPr>
          <p:nvPr/>
        </p:nvPicPr>
        <p:blipFill>
          <a:blip r:embed="rId3"/>
          <a:stretch>
            <a:fillRect/>
          </a:stretch>
        </p:blipFill>
        <p:spPr>
          <a:xfrm>
            <a:off x="196163" y="2005427"/>
            <a:ext cx="4094720" cy="1619192"/>
          </a:xfrm>
          <a:prstGeom prst="rect">
            <a:avLst/>
          </a:prstGeom>
        </p:spPr>
      </p:pic>
      <p:pic>
        <p:nvPicPr>
          <p:cNvPr id="6" name="Imagem 6" descr="Diagrama&#10;&#10;Descrição gerada automaticamente">
            <a:extLst>
              <a:ext uri="{FF2B5EF4-FFF2-40B4-BE49-F238E27FC236}">
                <a16:creationId xmlns:a16="http://schemas.microsoft.com/office/drawing/2014/main" id="{4D5E05E6-E37D-EAEF-37B0-3F2ACC7F0994}"/>
              </a:ext>
            </a:extLst>
          </p:cNvPr>
          <p:cNvPicPr>
            <a:picLocks noChangeAspect="1"/>
          </p:cNvPicPr>
          <p:nvPr/>
        </p:nvPicPr>
        <p:blipFill>
          <a:blip r:embed="rId4"/>
          <a:stretch>
            <a:fillRect/>
          </a:stretch>
        </p:blipFill>
        <p:spPr>
          <a:xfrm>
            <a:off x="4482413" y="2006230"/>
            <a:ext cx="4465422" cy="1586692"/>
          </a:xfrm>
          <a:prstGeom prst="rect">
            <a:avLst/>
          </a:prstGeom>
        </p:spPr>
      </p:pic>
      <p:sp>
        <p:nvSpPr>
          <p:cNvPr id="10" name="Google Shape;1111;p35">
            <a:extLst>
              <a:ext uri="{FF2B5EF4-FFF2-40B4-BE49-F238E27FC236}">
                <a16:creationId xmlns:a16="http://schemas.microsoft.com/office/drawing/2014/main" id="{214B5D52-FA70-0C2E-E8D5-078F71D5528C}"/>
              </a:ext>
            </a:extLst>
          </p:cNvPr>
          <p:cNvSpPr txBox="1">
            <a:spLocks/>
          </p:cNvSpPr>
          <p:nvPr/>
        </p:nvSpPr>
        <p:spPr>
          <a:xfrm>
            <a:off x="831199" y="1479127"/>
            <a:ext cx="2709300" cy="525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pt-BR" sz="2200">
                <a:solidFill>
                  <a:schemeClr val="accent2"/>
                </a:solidFill>
                <a:latin typeface="Bitter ExtraBold"/>
                <a:sym typeface="Bitter ExtraBold"/>
              </a:rPr>
              <a:t>Passives</a:t>
            </a:r>
          </a:p>
        </p:txBody>
      </p:sp>
      <p:sp>
        <p:nvSpPr>
          <p:cNvPr id="14" name="Google Shape;1111;p35">
            <a:extLst>
              <a:ext uri="{FF2B5EF4-FFF2-40B4-BE49-F238E27FC236}">
                <a16:creationId xmlns:a16="http://schemas.microsoft.com/office/drawing/2014/main" id="{C3349AAA-3724-B115-B549-02FBB46FBB38}"/>
              </a:ext>
            </a:extLst>
          </p:cNvPr>
          <p:cNvSpPr txBox="1">
            <a:spLocks/>
          </p:cNvSpPr>
          <p:nvPr/>
        </p:nvSpPr>
        <p:spPr>
          <a:xfrm>
            <a:off x="5233294" y="1479127"/>
            <a:ext cx="2709300" cy="525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pt-BR" sz="2200" err="1">
                <a:solidFill>
                  <a:schemeClr val="accent1"/>
                </a:solidFill>
                <a:latin typeface="Bitter ExtraBold"/>
                <a:sym typeface="Bitter ExtraBold"/>
              </a:rPr>
              <a:t>Actives</a:t>
            </a:r>
            <a:endParaRPr lang="pt-BR" sz="2200">
              <a:solidFill>
                <a:schemeClr val="accent1"/>
              </a:solidFill>
              <a:latin typeface="Bitter ExtraBold"/>
            </a:endParaRPr>
          </a:p>
        </p:txBody>
      </p:sp>
      <p:sp>
        <p:nvSpPr>
          <p:cNvPr id="17" name="Seta: para Cima 16">
            <a:extLst>
              <a:ext uri="{FF2B5EF4-FFF2-40B4-BE49-F238E27FC236}">
                <a16:creationId xmlns:a16="http://schemas.microsoft.com/office/drawing/2014/main" id="{430C0472-676F-1AE0-C036-442C0DD160B9}"/>
              </a:ext>
            </a:extLst>
          </p:cNvPr>
          <p:cNvSpPr/>
          <p:nvPr/>
        </p:nvSpPr>
        <p:spPr>
          <a:xfrm>
            <a:off x="4848096" y="3705096"/>
            <a:ext cx="625560" cy="83408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26747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34"/>
          <p:cNvSpPr txBox="1">
            <a:spLocks noGrp="1"/>
          </p:cNvSpPr>
          <p:nvPr>
            <p:ph type="body" idx="1"/>
          </p:nvPr>
        </p:nvSpPr>
        <p:spPr>
          <a:xfrm>
            <a:off x="720000" y="1485075"/>
            <a:ext cx="4641410" cy="2676600"/>
          </a:xfrm>
          <a:prstGeom prst="rect">
            <a:avLst/>
          </a:prstGeom>
        </p:spPr>
        <p:txBody>
          <a:bodyPr spcFirstLastPara="1" wrap="square" lIns="91425" tIns="91425" rIns="91425" bIns="91425" anchor="t" anchorCtr="0">
            <a:noAutofit/>
          </a:bodyPr>
          <a:lstStyle/>
          <a:p>
            <a:pPr marL="0" indent="0" algn="just">
              <a:buNone/>
            </a:pPr>
            <a:r>
              <a:rPr lang="en"/>
              <a:t>De l’anglais résistance de transfert il est le composant actif le plus important des circuits électroniques. Le transistor est un composant électronique à semi-conducteur permettant de contrôler ou d'amplifier des tensions et des courants électriques.  Ce dispositif comporte trois électrodes actives permettant de contrôler un courant ou une tension sur l'électrode de sortie. </a:t>
            </a:r>
            <a:endParaRPr lang="pt-BR"/>
          </a:p>
          <a:p>
            <a:pPr marL="0" lvl="0" indent="0" algn="l">
              <a:spcBef>
                <a:spcPts val="0"/>
              </a:spcBef>
              <a:spcAft>
                <a:spcPts val="0"/>
              </a:spcAft>
              <a:buSzPts val="600"/>
              <a:buFont typeface="Arial"/>
              <a:buNone/>
            </a:pPr>
            <a:endParaRPr lang="en"/>
          </a:p>
        </p:txBody>
      </p:sp>
      <p:sp>
        <p:nvSpPr>
          <p:cNvPr id="1039" name="Google Shape;103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C’est quoi un </a:t>
            </a:r>
            <a:r>
              <a:rPr lang="en">
                <a:solidFill>
                  <a:schemeClr val="dk2"/>
                </a:solidFill>
              </a:rPr>
              <a:t>transistor?</a:t>
            </a:r>
            <a:endParaRPr>
              <a:solidFill>
                <a:schemeClr val="dk2"/>
              </a:solidFill>
            </a:endParaRPr>
          </a:p>
        </p:txBody>
      </p:sp>
      <p:sp>
        <p:nvSpPr>
          <p:cNvPr id="1040" name="Google Shape;1040;p34"/>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sp>
      <p:pic>
        <p:nvPicPr>
          <p:cNvPr id="2" name="Imagem 2" descr="Uma imagem contendo no interior, mesa, cozinha, marrom&#10;&#10;Descrição gerada automaticamente">
            <a:extLst>
              <a:ext uri="{FF2B5EF4-FFF2-40B4-BE49-F238E27FC236}">
                <a16:creationId xmlns:a16="http://schemas.microsoft.com/office/drawing/2014/main" id="{7F69F49F-4A0C-04BA-C25E-755EB89709FD}"/>
              </a:ext>
            </a:extLst>
          </p:cNvPr>
          <p:cNvPicPr>
            <a:picLocks noChangeAspect="1"/>
          </p:cNvPicPr>
          <p:nvPr/>
        </p:nvPicPr>
        <p:blipFill>
          <a:blip r:embed="rId3"/>
          <a:stretch>
            <a:fillRect/>
          </a:stretch>
        </p:blipFill>
        <p:spPr>
          <a:xfrm>
            <a:off x="5602245" y="1481809"/>
            <a:ext cx="2743200" cy="23034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34"/>
          <p:cNvSpPr txBox="1">
            <a:spLocks noGrp="1"/>
          </p:cNvSpPr>
          <p:nvPr>
            <p:ph type="body" idx="1"/>
          </p:nvPr>
        </p:nvSpPr>
        <p:spPr>
          <a:xfrm>
            <a:off x="720000" y="1485075"/>
            <a:ext cx="4207200" cy="2676600"/>
          </a:xfrm>
          <a:prstGeom prst="rect">
            <a:avLst/>
          </a:prstGeom>
        </p:spPr>
        <p:txBody>
          <a:bodyPr spcFirstLastPara="1" wrap="square" lIns="91425" tIns="91425" rIns="91425" bIns="91425" anchor="t" anchorCtr="0">
            <a:noAutofit/>
          </a:bodyPr>
          <a:lstStyle/>
          <a:p>
            <a:pPr marL="0" indent="0" algn="just">
              <a:buNone/>
            </a:pPr>
            <a:r>
              <a:rPr lang="en"/>
              <a:t>Il </a:t>
            </a:r>
            <a:r>
              <a:rPr lang="en" err="1"/>
              <a:t>permet</a:t>
            </a:r>
            <a:r>
              <a:rPr lang="en"/>
              <a:t>, </a:t>
            </a:r>
            <a:r>
              <a:rPr lang="en" err="1"/>
              <a:t>assemblé</a:t>
            </a:r>
            <a:r>
              <a:rPr lang="en"/>
              <a:t> avec d'autres, d'effectuer des opérations logiques pour des programmes informatiques. Les transistors revêtent une importance particulière dans les circuits intégrés, ce qui rend possible la microélectronique.</a:t>
            </a:r>
            <a:endParaRPr lang="pt-BR"/>
          </a:p>
          <a:p>
            <a:pPr marL="0" indent="0" algn="just">
              <a:buNone/>
            </a:pPr>
            <a:endParaRPr lang="en"/>
          </a:p>
          <a:p>
            <a:pPr marL="0" lvl="0" indent="0" algn="l">
              <a:spcBef>
                <a:spcPts val="0"/>
              </a:spcBef>
              <a:spcAft>
                <a:spcPts val="0"/>
              </a:spcAft>
              <a:buSzPts val="600"/>
              <a:buFont typeface="Arial"/>
              <a:buNone/>
            </a:pPr>
            <a:endParaRPr lang="en"/>
          </a:p>
        </p:txBody>
      </p:sp>
      <p:sp>
        <p:nvSpPr>
          <p:cNvPr id="1039" name="Google Shape;103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err="1"/>
              <a:t>L'importance</a:t>
            </a:r>
            <a:r>
              <a:rPr lang="en"/>
              <a:t> du </a:t>
            </a:r>
            <a:r>
              <a:rPr lang="en">
                <a:solidFill>
                  <a:schemeClr val="dk2"/>
                </a:solidFill>
              </a:rPr>
              <a:t>transistor</a:t>
            </a:r>
            <a:endParaRPr>
              <a:solidFill>
                <a:schemeClr val="dk2"/>
              </a:solidFill>
            </a:endParaRPr>
          </a:p>
        </p:txBody>
      </p:sp>
      <p:sp>
        <p:nvSpPr>
          <p:cNvPr id="1040" name="Google Shape;1040;p34"/>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sp>
      <p:pic>
        <p:nvPicPr>
          <p:cNvPr id="2" name="Imagem 2" descr="Uma imagem contendo no interior, mesa, cozinha, marrom&#10;&#10;Descrição gerada automaticamente">
            <a:extLst>
              <a:ext uri="{FF2B5EF4-FFF2-40B4-BE49-F238E27FC236}">
                <a16:creationId xmlns:a16="http://schemas.microsoft.com/office/drawing/2014/main" id="{7F69F49F-4A0C-04BA-C25E-755EB89709FD}"/>
              </a:ext>
            </a:extLst>
          </p:cNvPr>
          <p:cNvPicPr>
            <a:picLocks noChangeAspect="1"/>
          </p:cNvPicPr>
          <p:nvPr/>
        </p:nvPicPr>
        <p:blipFill>
          <a:blip r:embed="rId3"/>
          <a:stretch>
            <a:fillRect/>
          </a:stretch>
        </p:blipFill>
        <p:spPr>
          <a:xfrm>
            <a:off x="5602245" y="1481809"/>
            <a:ext cx="2743200" cy="2303450"/>
          </a:xfrm>
          <a:prstGeom prst="rect">
            <a:avLst/>
          </a:prstGeom>
        </p:spPr>
      </p:pic>
    </p:spTree>
    <p:extLst>
      <p:ext uri="{BB962C8B-B14F-4D97-AF65-F5344CB8AC3E}">
        <p14:creationId xmlns:p14="http://schemas.microsoft.com/office/powerpoint/2010/main" val="241286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9" name="Google Shape;1039;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err="1"/>
              <a:t>L'importance</a:t>
            </a:r>
            <a:r>
              <a:rPr lang="en"/>
              <a:t> du </a:t>
            </a:r>
            <a:r>
              <a:rPr lang="en">
                <a:solidFill>
                  <a:schemeClr val="dk2"/>
                </a:solidFill>
              </a:rPr>
              <a:t>transistor</a:t>
            </a:r>
            <a:endParaRPr>
              <a:solidFill>
                <a:schemeClr val="dk2"/>
              </a:solidFill>
            </a:endParaRPr>
          </a:p>
        </p:txBody>
      </p:sp>
      <p:sp>
        <p:nvSpPr>
          <p:cNvPr id="1040" name="Google Shape;1040;p34"/>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sp>
      <p:pic>
        <p:nvPicPr>
          <p:cNvPr id="5" name="Imagem 5" descr="Diagrama&#10;&#10;Descrição gerada automaticamente">
            <a:extLst>
              <a:ext uri="{FF2B5EF4-FFF2-40B4-BE49-F238E27FC236}">
                <a16:creationId xmlns:a16="http://schemas.microsoft.com/office/drawing/2014/main" id="{6DCC6D33-E9E8-750A-D37C-52954E227279}"/>
              </a:ext>
            </a:extLst>
          </p:cNvPr>
          <p:cNvPicPr>
            <a:picLocks noChangeAspect="1"/>
          </p:cNvPicPr>
          <p:nvPr/>
        </p:nvPicPr>
        <p:blipFill>
          <a:blip r:embed="rId3"/>
          <a:stretch>
            <a:fillRect/>
          </a:stretch>
        </p:blipFill>
        <p:spPr>
          <a:xfrm>
            <a:off x="1323718" y="1430295"/>
            <a:ext cx="5786051" cy="2893025"/>
          </a:xfrm>
          <a:prstGeom prst="rect">
            <a:avLst/>
          </a:prstGeom>
        </p:spPr>
      </p:pic>
    </p:spTree>
    <p:extLst>
      <p:ext uri="{BB962C8B-B14F-4D97-AF65-F5344CB8AC3E}">
        <p14:creationId xmlns:p14="http://schemas.microsoft.com/office/powerpoint/2010/main" val="189088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2846025" y="1815772"/>
            <a:ext cx="3452100" cy="743400"/>
          </a:xfrm>
          <a:prstGeom prst="rect">
            <a:avLst/>
          </a:prstGeom>
        </p:spPr>
        <p:txBody>
          <a:bodyPr spcFirstLastPara="1" wrap="square" lIns="91425" tIns="91425" rIns="91425" bIns="91425" anchor="t" anchorCtr="0">
            <a:noAutofit/>
          </a:bodyPr>
          <a:lstStyle/>
          <a:p>
            <a:r>
              <a:rPr lang="en"/>
              <a:t>Deux exemples</a:t>
            </a:r>
            <a:endParaRPr lang="pt-BR" err="1"/>
          </a:p>
        </p:txBody>
      </p:sp>
      <p:sp>
        <p:nvSpPr>
          <p:cNvPr id="808" name="Google Shape;808;p33"/>
          <p:cNvSpPr txBox="1">
            <a:spLocks noGrp="1"/>
          </p:cNvSpPr>
          <p:nvPr>
            <p:ph type="title" idx="2"/>
          </p:nvPr>
        </p:nvSpPr>
        <p:spPr>
          <a:xfrm>
            <a:off x="2745551" y="183812"/>
            <a:ext cx="34521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grpSp>
        <p:nvGrpSpPr>
          <p:cNvPr id="810" name="Google Shape;810;p33"/>
          <p:cNvGrpSpPr/>
          <p:nvPr/>
        </p:nvGrpSpPr>
        <p:grpSpPr>
          <a:xfrm>
            <a:off x="720000" y="539997"/>
            <a:ext cx="1621231" cy="1603551"/>
            <a:chOff x="2214529" y="2433804"/>
            <a:chExt cx="2706110"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66"/>
              <a:ext cx="301143" cy="95916"/>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66"/>
              <a:ext cx="301143" cy="95916"/>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91"/>
              <a:ext cx="301143" cy="95916"/>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82" y="3715768"/>
              <a:ext cx="353683"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 name="Google Shape;874;p33"/>
          <p:cNvGrpSpPr/>
          <p:nvPr/>
        </p:nvGrpSpPr>
        <p:grpSpPr>
          <a:xfrm>
            <a:off x="6802775" y="2999947"/>
            <a:ext cx="1621231" cy="1603551"/>
            <a:chOff x="2214529" y="2433804"/>
            <a:chExt cx="2706110" cy="2676600"/>
          </a:xfrm>
        </p:grpSpPr>
        <p:sp>
          <p:nvSpPr>
            <p:cNvPr id="875" name="Google Shape;875;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3"/>
            <p:cNvGrpSpPr/>
            <p:nvPr/>
          </p:nvGrpSpPr>
          <p:grpSpPr>
            <a:xfrm>
              <a:off x="2343091" y="3325866"/>
              <a:ext cx="301143" cy="95916"/>
              <a:chOff x="5581225" y="1820025"/>
              <a:chExt cx="463725" cy="147700"/>
            </a:xfrm>
          </p:grpSpPr>
          <p:sp>
            <p:nvSpPr>
              <p:cNvPr id="880" name="Google Shape;88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33"/>
            <p:cNvGrpSpPr/>
            <p:nvPr/>
          </p:nvGrpSpPr>
          <p:grpSpPr>
            <a:xfrm>
              <a:off x="4381216" y="3467266"/>
              <a:ext cx="301143" cy="95916"/>
              <a:chOff x="5581225" y="1820025"/>
              <a:chExt cx="463725" cy="147700"/>
            </a:xfrm>
          </p:grpSpPr>
          <p:sp>
            <p:nvSpPr>
              <p:cNvPr id="895" name="Google Shape;89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33"/>
            <p:cNvGrpSpPr/>
            <p:nvPr/>
          </p:nvGrpSpPr>
          <p:grpSpPr>
            <a:xfrm>
              <a:off x="3189766" y="4732391"/>
              <a:ext cx="301143" cy="95916"/>
              <a:chOff x="5581225" y="1820025"/>
              <a:chExt cx="463725" cy="147700"/>
            </a:xfrm>
          </p:grpSpPr>
          <p:sp>
            <p:nvSpPr>
              <p:cNvPr id="910" name="Google Shape;91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33"/>
            <p:cNvSpPr/>
            <p:nvPr/>
          </p:nvSpPr>
          <p:spPr>
            <a:xfrm rot="367083">
              <a:off x="3328261" y="3532838"/>
              <a:ext cx="478525" cy="4785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33"/>
            <p:cNvGrpSpPr/>
            <p:nvPr/>
          </p:nvGrpSpPr>
          <p:grpSpPr>
            <a:xfrm>
              <a:off x="3390682" y="3715768"/>
              <a:ext cx="353683" cy="112666"/>
              <a:chOff x="5581225" y="1820025"/>
              <a:chExt cx="463725" cy="147700"/>
            </a:xfrm>
          </p:grpSpPr>
          <p:sp>
            <p:nvSpPr>
              <p:cNvPr id="925" name="Google Shape;92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8" name="Google Shape;938;p33"/>
          <p:cNvGrpSpPr/>
          <p:nvPr/>
        </p:nvGrpSpPr>
        <p:grpSpPr>
          <a:xfrm rot="-1147875">
            <a:off x="1158028" y="2922914"/>
            <a:ext cx="166676" cy="166676"/>
            <a:chOff x="2810757" y="1723146"/>
            <a:chExt cx="719700" cy="719700"/>
          </a:xfrm>
        </p:grpSpPr>
        <p:sp>
          <p:nvSpPr>
            <p:cNvPr id="939" name="Google Shape;93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3"/>
            <p:cNvGrpSpPr/>
            <p:nvPr/>
          </p:nvGrpSpPr>
          <p:grpSpPr>
            <a:xfrm>
              <a:off x="2938725" y="1995263"/>
              <a:ext cx="463750" cy="159925"/>
              <a:chOff x="5593400" y="2441250"/>
              <a:chExt cx="463750" cy="159925"/>
            </a:xfrm>
          </p:grpSpPr>
          <p:sp>
            <p:nvSpPr>
              <p:cNvPr id="941" name="Google Shape;94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287308" y="3680297"/>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6356454" y="664469"/>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7726646" y="1953817"/>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6356330" y="2105288"/>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8" name="Google Shape;1018;p33"/>
          <p:cNvGrpSpPr/>
          <p:nvPr/>
        </p:nvGrpSpPr>
        <p:grpSpPr>
          <a:xfrm rot="-774445">
            <a:off x="965047" y="4403683"/>
            <a:ext cx="166573" cy="166573"/>
            <a:chOff x="2810757" y="1723146"/>
            <a:chExt cx="719700" cy="719700"/>
          </a:xfrm>
        </p:grpSpPr>
        <p:sp>
          <p:nvSpPr>
            <p:cNvPr id="1019" name="Google Shape;101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3"/>
            <p:cNvGrpSpPr/>
            <p:nvPr/>
          </p:nvGrpSpPr>
          <p:grpSpPr>
            <a:xfrm>
              <a:off x="2938725" y="1995263"/>
              <a:ext cx="463750" cy="159925"/>
              <a:chOff x="5593400" y="2441250"/>
              <a:chExt cx="463750" cy="159925"/>
            </a:xfrm>
          </p:grpSpPr>
          <p:sp>
            <p:nvSpPr>
              <p:cNvPr id="1021" name="Google Shape;102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age 3">
            <a:extLst>
              <a:ext uri="{FF2B5EF4-FFF2-40B4-BE49-F238E27FC236}">
                <a16:creationId xmlns:a16="http://schemas.microsoft.com/office/drawing/2014/main" id="{5CFFF0CF-2B4D-69FA-59F4-31B0B2A78372}"/>
              </a:ext>
            </a:extLst>
          </p:cNvPr>
          <p:cNvPicPr>
            <a:picLocks noChangeAspect="1"/>
          </p:cNvPicPr>
          <p:nvPr/>
        </p:nvPicPr>
        <p:blipFill>
          <a:blip r:embed="rId3"/>
          <a:stretch>
            <a:fillRect/>
          </a:stretch>
        </p:blipFill>
        <p:spPr>
          <a:xfrm>
            <a:off x="2706748" y="3192774"/>
            <a:ext cx="3797495" cy="1676486"/>
          </a:xfrm>
          <a:prstGeom prst="rect">
            <a:avLst/>
          </a:prstGeom>
        </p:spPr>
      </p:pic>
    </p:spTree>
    <p:extLst>
      <p:ext uri="{BB962C8B-B14F-4D97-AF65-F5344CB8AC3E}">
        <p14:creationId xmlns:p14="http://schemas.microsoft.com/office/powerpoint/2010/main" val="1623955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2845950" y="461557"/>
            <a:ext cx="3452100" cy="743400"/>
          </a:xfrm>
          <a:prstGeom prst="rect">
            <a:avLst/>
          </a:prstGeom>
        </p:spPr>
        <p:txBody>
          <a:bodyPr spcFirstLastPara="1" wrap="square" lIns="91425" tIns="91425" rIns="91425" bIns="91425" anchor="t" anchorCtr="0">
            <a:noAutofit/>
          </a:bodyPr>
          <a:lstStyle/>
          <a:p>
            <a:r>
              <a:rPr lang="en"/>
              <a:t>Transpondeur (avion)</a:t>
            </a:r>
            <a:endParaRPr lang="pt-BR"/>
          </a:p>
        </p:txBody>
      </p:sp>
      <p:grpSp>
        <p:nvGrpSpPr>
          <p:cNvPr id="810" name="Google Shape;810;p33"/>
          <p:cNvGrpSpPr/>
          <p:nvPr/>
        </p:nvGrpSpPr>
        <p:grpSpPr>
          <a:xfrm>
            <a:off x="304593" y="31481"/>
            <a:ext cx="1603667" cy="1603551"/>
            <a:chOff x="2229187" y="2433804"/>
            <a:chExt cx="2676793"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42"/>
              <a:ext cx="301143" cy="95914"/>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42"/>
              <a:ext cx="301143" cy="95914"/>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67"/>
              <a:ext cx="301143" cy="95914"/>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10" y="3715768"/>
              <a:ext cx="353677"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452815" y="489419"/>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8340572" y="269283"/>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8756844" y="1865408"/>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7573025" y="1190335"/>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ZoneTexte 1">
            <a:extLst>
              <a:ext uri="{FF2B5EF4-FFF2-40B4-BE49-F238E27FC236}">
                <a16:creationId xmlns:a16="http://schemas.microsoft.com/office/drawing/2014/main" id="{49106204-C895-39BB-2BBE-5C39EA10E1F2}"/>
              </a:ext>
            </a:extLst>
          </p:cNvPr>
          <p:cNvSpPr txBox="1"/>
          <p:nvPr/>
        </p:nvSpPr>
        <p:spPr>
          <a:xfrm>
            <a:off x="123048" y="1770075"/>
            <a:ext cx="5886815" cy="3354765"/>
          </a:xfrm>
          <a:prstGeom prst="rect">
            <a:avLst/>
          </a:prstGeom>
          <a:noFill/>
        </p:spPr>
        <p:txBody>
          <a:bodyPr wrap="square" rtlCol="0">
            <a:spAutoFit/>
          </a:bodyPr>
          <a:lstStyle/>
          <a:p>
            <a:r>
              <a:rPr lang="fr-FR" sz="1800">
                <a:solidFill>
                  <a:schemeClr val="tx1"/>
                </a:solidFill>
                <a:effectLst/>
                <a:latin typeface="Calibri" panose="020F0502020204030204" pitchFamily="34" charset="0"/>
                <a:ea typeface="MS Mincho" panose="02020609040205080304" pitchFamily="49" charset="-128"/>
                <a:cs typeface="Arial" panose="020B0604020202020204" pitchFamily="34" charset="0"/>
              </a:rPr>
              <a:t>Dans le domaine de l’aéronautique, la sécurité aérienne est plus que primordiale faisant de l’avion le transport en commun le plus sûr au monde. Afin de garantir cette sécurité, il est important que les avions en vol connaissent sa position ainsi que celles des autres pour éviter une collision. Le </a:t>
            </a:r>
            <a:r>
              <a:rPr lang="fr-FR" sz="1800" b="1" u="sng">
                <a:solidFill>
                  <a:schemeClr val="tx1"/>
                </a:solidFill>
                <a:effectLst/>
                <a:latin typeface="Calibri" panose="020F0502020204030204" pitchFamily="34" charset="0"/>
                <a:ea typeface="MS Mincho" panose="02020609040205080304" pitchFamily="49" charset="-128"/>
                <a:cs typeface="Arial" panose="020B0604020202020204" pitchFamily="34" charset="0"/>
              </a:rPr>
              <a:t>TCAS </a:t>
            </a:r>
            <a:r>
              <a:rPr lang="fr-FR" sz="1800">
                <a:solidFill>
                  <a:schemeClr val="tx1"/>
                </a:solidFill>
                <a:effectLst/>
                <a:latin typeface="Calibri" panose="020F0502020204030204" pitchFamily="34" charset="0"/>
                <a:ea typeface="MS Mincho" panose="02020609040205080304" pitchFamily="49" charset="-128"/>
                <a:cs typeface="Arial" panose="020B0604020202020204" pitchFamily="34" charset="0"/>
              </a:rPr>
              <a:t>(Traffic </a:t>
            </a:r>
            <a:r>
              <a:rPr lang="fr-FR" sz="1800" err="1">
                <a:solidFill>
                  <a:schemeClr val="tx1"/>
                </a:solidFill>
                <a:effectLst/>
                <a:latin typeface="Calibri" panose="020F0502020204030204" pitchFamily="34" charset="0"/>
                <a:ea typeface="MS Mincho" panose="02020609040205080304" pitchFamily="49" charset="-128"/>
                <a:cs typeface="Arial" panose="020B0604020202020204" pitchFamily="34" charset="0"/>
              </a:rPr>
              <a:t>alert</a:t>
            </a:r>
            <a:r>
              <a:rPr lang="fr-FR" sz="1800">
                <a:solidFill>
                  <a:schemeClr val="tx1"/>
                </a:solidFill>
                <a:effectLst/>
                <a:latin typeface="Calibri" panose="020F0502020204030204" pitchFamily="34" charset="0"/>
                <a:ea typeface="MS Mincho" panose="02020609040205080304" pitchFamily="49" charset="-128"/>
                <a:cs typeface="Arial" panose="020B0604020202020204" pitchFamily="34" charset="0"/>
              </a:rPr>
              <a:t> and Collision </a:t>
            </a:r>
            <a:r>
              <a:rPr lang="fr-FR" sz="1800" err="1">
                <a:solidFill>
                  <a:schemeClr val="tx1"/>
                </a:solidFill>
                <a:effectLst/>
                <a:latin typeface="Calibri" panose="020F0502020204030204" pitchFamily="34" charset="0"/>
                <a:ea typeface="MS Mincho" panose="02020609040205080304" pitchFamily="49" charset="-128"/>
                <a:cs typeface="Arial" panose="020B0604020202020204" pitchFamily="34" charset="0"/>
              </a:rPr>
              <a:t>Avoidance</a:t>
            </a:r>
            <a:r>
              <a:rPr lang="fr-FR" sz="1800">
                <a:solidFill>
                  <a:schemeClr val="tx1"/>
                </a:solidFill>
                <a:effectLst/>
                <a:latin typeface="Calibri" panose="020F0502020204030204" pitchFamily="34" charset="0"/>
                <a:ea typeface="MS Mincho" panose="02020609040205080304" pitchFamily="49" charset="-128"/>
                <a:cs typeface="Arial" panose="020B0604020202020204" pitchFamily="34" charset="0"/>
              </a:rPr>
              <a:t> System) est un instrument de bord d'avion destiné à </a:t>
            </a:r>
            <a:r>
              <a:rPr lang="fr-FR" sz="1800" b="1">
                <a:solidFill>
                  <a:schemeClr val="tx1"/>
                </a:solidFill>
                <a:effectLst/>
                <a:latin typeface="Calibri" panose="020F0502020204030204" pitchFamily="34" charset="0"/>
                <a:ea typeface="MS Mincho" panose="02020609040205080304" pitchFamily="49" charset="-128"/>
                <a:cs typeface="Arial" panose="020B0604020202020204" pitchFamily="34" charset="0"/>
              </a:rPr>
              <a:t>éviter les collisions en vol entre aéronefs</a:t>
            </a:r>
            <a:r>
              <a:rPr lang="fr-FR" sz="1800">
                <a:solidFill>
                  <a:schemeClr val="tx1"/>
                </a:solidFill>
                <a:effectLst/>
                <a:latin typeface="Calibri" panose="020F0502020204030204" pitchFamily="34" charset="0"/>
                <a:ea typeface="MS Mincho" panose="02020609040205080304" pitchFamily="49" charset="-128"/>
                <a:cs typeface="Arial" panose="020B0604020202020204" pitchFamily="34" charset="0"/>
              </a:rPr>
              <a:t>.  En aéronautique, les avions possèdent des transpondeurs qui est un dispositif électronique qui émet une réponse quand il reçoit une interrogation par radio et qui constitue donc un système </a:t>
            </a:r>
            <a:r>
              <a:rPr lang="fr-FR" sz="1800" err="1">
                <a:solidFill>
                  <a:schemeClr val="tx1"/>
                </a:solidFill>
                <a:effectLst/>
                <a:latin typeface="Calibri" panose="020F0502020204030204" pitchFamily="34" charset="0"/>
                <a:ea typeface="MS Mincho" panose="02020609040205080304" pitchFamily="49" charset="-128"/>
                <a:cs typeface="Arial" panose="020B0604020202020204" pitchFamily="34" charset="0"/>
              </a:rPr>
              <a:t>anti-collision</a:t>
            </a:r>
            <a:r>
              <a:rPr lang="fr-FR" sz="1800">
                <a:solidFill>
                  <a:schemeClr val="tx1"/>
                </a:solidFill>
                <a:effectLst/>
                <a:latin typeface="Calibri" panose="020F0502020204030204" pitchFamily="34" charset="0"/>
                <a:ea typeface="MS Mincho" panose="02020609040205080304" pitchFamily="49" charset="-128"/>
                <a:cs typeface="Arial" panose="020B0604020202020204" pitchFamily="34" charset="0"/>
              </a:rPr>
              <a:t>.</a:t>
            </a:r>
            <a:endParaRPr lang="fr-FR" sz="18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fr-FR"/>
          </a:p>
        </p:txBody>
      </p:sp>
      <p:pic>
        <p:nvPicPr>
          <p:cNvPr id="5" name="Image 4">
            <a:extLst>
              <a:ext uri="{FF2B5EF4-FFF2-40B4-BE49-F238E27FC236}">
                <a16:creationId xmlns:a16="http://schemas.microsoft.com/office/drawing/2014/main" id="{2F006317-30C6-6A39-C074-D98F0007EFFD}"/>
              </a:ext>
            </a:extLst>
          </p:cNvPr>
          <p:cNvPicPr>
            <a:picLocks noChangeAspect="1"/>
          </p:cNvPicPr>
          <p:nvPr/>
        </p:nvPicPr>
        <p:blipFill>
          <a:blip r:embed="rId3"/>
          <a:stretch>
            <a:fillRect/>
          </a:stretch>
        </p:blipFill>
        <p:spPr>
          <a:xfrm>
            <a:off x="6201779" y="2136414"/>
            <a:ext cx="2665237" cy="1964542"/>
          </a:xfrm>
          <a:prstGeom prst="rect">
            <a:avLst/>
          </a:prstGeom>
        </p:spPr>
      </p:pic>
      <p:sp>
        <p:nvSpPr>
          <p:cNvPr id="6" name="ZoneTexte 5">
            <a:extLst>
              <a:ext uri="{FF2B5EF4-FFF2-40B4-BE49-F238E27FC236}">
                <a16:creationId xmlns:a16="http://schemas.microsoft.com/office/drawing/2014/main" id="{04D81620-8377-1F7C-C02F-6523A2F4922A}"/>
              </a:ext>
            </a:extLst>
          </p:cNvPr>
          <p:cNvSpPr txBox="1"/>
          <p:nvPr/>
        </p:nvSpPr>
        <p:spPr>
          <a:xfrm>
            <a:off x="6262761" y="4253593"/>
            <a:ext cx="2460930" cy="307777"/>
          </a:xfrm>
          <a:prstGeom prst="rect">
            <a:avLst/>
          </a:prstGeom>
          <a:noFill/>
        </p:spPr>
        <p:txBody>
          <a:bodyPr wrap="none" rtlCol="0">
            <a:spAutoFit/>
          </a:bodyPr>
          <a:lstStyle/>
          <a:p>
            <a:r>
              <a:rPr lang="fr-FR" i="1">
                <a:solidFill>
                  <a:schemeClr val="tx1"/>
                </a:solidFill>
              </a:rPr>
              <a:t>Transpondeur dans un avion</a:t>
            </a:r>
          </a:p>
        </p:txBody>
      </p:sp>
    </p:spTree>
    <p:extLst>
      <p:ext uri="{BB962C8B-B14F-4D97-AF65-F5344CB8AC3E}">
        <p14:creationId xmlns:p14="http://schemas.microsoft.com/office/powerpoint/2010/main" val="141122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2845950" y="333519"/>
            <a:ext cx="3452100" cy="743400"/>
          </a:xfrm>
          <a:prstGeom prst="rect">
            <a:avLst/>
          </a:prstGeom>
        </p:spPr>
        <p:txBody>
          <a:bodyPr spcFirstLastPara="1" wrap="square" lIns="91425" tIns="91425" rIns="91425" bIns="91425" anchor="t" anchorCtr="0">
            <a:noAutofit/>
          </a:bodyPr>
          <a:lstStyle/>
          <a:p>
            <a:r>
              <a:rPr lang="en"/>
              <a:t>Transpondeur (avion)</a:t>
            </a:r>
            <a:endParaRPr lang="pt-BR"/>
          </a:p>
        </p:txBody>
      </p:sp>
      <p:grpSp>
        <p:nvGrpSpPr>
          <p:cNvPr id="810" name="Google Shape;810;p33"/>
          <p:cNvGrpSpPr/>
          <p:nvPr/>
        </p:nvGrpSpPr>
        <p:grpSpPr>
          <a:xfrm>
            <a:off x="304593" y="31481"/>
            <a:ext cx="1603667" cy="1603551"/>
            <a:chOff x="2229187" y="2433804"/>
            <a:chExt cx="2676793"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42"/>
              <a:ext cx="301143" cy="95914"/>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42"/>
              <a:ext cx="301143" cy="95914"/>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67"/>
              <a:ext cx="301143" cy="95914"/>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10" y="3715768"/>
              <a:ext cx="353677"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452815" y="489419"/>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8340572" y="269283"/>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8756844" y="1865408"/>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7573025" y="1190335"/>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ZoneTexte 3">
            <a:extLst>
              <a:ext uri="{FF2B5EF4-FFF2-40B4-BE49-F238E27FC236}">
                <a16:creationId xmlns:a16="http://schemas.microsoft.com/office/drawing/2014/main" id="{6A33CBC7-72E2-7ED6-133B-C0C3FF38C406}"/>
              </a:ext>
            </a:extLst>
          </p:cNvPr>
          <p:cNvSpPr txBox="1"/>
          <p:nvPr/>
        </p:nvSpPr>
        <p:spPr>
          <a:xfrm>
            <a:off x="1344586" y="1543250"/>
            <a:ext cx="1032655" cy="307777"/>
          </a:xfrm>
          <a:prstGeom prst="rect">
            <a:avLst/>
          </a:prstGeom>
          <a:noFill/>
        </p:spPr>
        <p:txBody>
          <a:bodyPr wrap="none" rtlCol="0">
            <a:spAutoFit/>
          </a:bodyPr>
          <a:lstStyle/>
          <a:p>
            <a:r>
              <a:rPr lang="fr-FR">
                <a:solidFill>
                  <a:schemeClr val="tx1"/>
                </a:solidFill>
                <a:latin typeface="Bitter ExtraBold" panose="020B0604020202020204" charset="0"/>
              </a:rPr>
              <a:t>Exemple : </a:t>
            </a:r>
          </a:p>
        </p:txBody>
      </p:sp>
      <p:pic>
        <p:nvPicPr>
          <p:cNvPr id="7" name="Image 6">
            <a:extLst>
              <a:ext uri="{FF2B5EF4-FFF2-40B4-BE49-F238E27FC236}">
                <a16:creationId xmlns:a16="http://schemas.microsoft.com/office/drawing/2014/main" id="{3065A630-F185-889C-3E58-582FD323652C}"/>
              </a:ext>
            </a:extLst>
          </p:cNvPr>
          <p:cNvPicPr>
            <a:picLocks noChangeAspect="1"/>
          </p:cNvPicPr>
          <p:nvPr/>
        </p:nvPicPr>
        <p:blipFill>
          <a:blip r:embed="rId3"/>
          <a:stretch>
            <a:fillRect/>
          </a:stretch>
        </p:blipFill>
        <p:spPr>
          <a:xfrm>
            <a:off x="4154239" y="1769571"/>
            <a:ext cx="4572396" cy="3127519"/>
          </a:xfrm>
          <a:prstGeom prst="rect">
            <a:avLst/>
          </a:prstGeom>
        </p:spPr>
      </p:pic>
      <p:sp>
        <p:nvSpPr>
          <p:cNvPr id="8" name="ZoneTexte 7">
            <a:extLst>
              <a:ext uri="{FF2B5EF4-FFF2-40B4-BE49-F238E27FC236}">
                <a16:creationId xmlns:a16="http://schemas.microsoft.com/office/drawing/2014/main" id="{22B23762-619E-57FD-B9D0-E4334EF0642E}"/>
              </a:ext>
            </a:extLst>
          </p:cNvPr>
          <p:cNvSpPr txBox="1"/>
          <p:nvPr/>
        </p:nvSpPr>
        <p:spPr>
          <a:xfrm>
            <a:off x="215183" y="2338367"/>
            <a:ext cx="3515706" cy="1384995"/>
          </a:xfrm>
          <a:prstGeom prst="rect">
            <a:avLst/>
          </a:prstGeom>
          <a:noFill/>
        </p:spPr>
        <p:txBody>
          <a:bodyPr wrap="none" rtlCol="0">
            <a:spAutoFit/>
          </a:bodyPr>
          <a:lstStyle/>
          <a:p>
            <a:r>
              <a:rPr lang="fr-FR">
                <a:solidFill>
                  <a:schemeClr val="tx1"/>
                </a:solidFill>
                <a:latin typeface="Calibri" panose="020F0502020204030204" pitchFamily="34" charset="0"/>
                <a:ea typeface="Calibri" panose="020F0502020204030204" pitchFamily="34" charset="0"/>
                <a:cs typeface="Calibri" panose="020F0502020204030204" pitchFamily="34" charset="0"/>
              </a:rPr>
              <a:t>Il existe différentes zones de prévention.</a:t>
            </a:r>
          </a:p>
          <a:p>
            <a:r>
              <a:rPr lang="fr-FR">
                <a:solidFill>
                  <a:schemeClr val="tx1"/>
                </a:solidFill>
                <a:latin typeface="Calibri" panose="020F0502020204030204" pitchFamily="34" charset="0"/>
                <a:ea typeface="Calibri" panose="020F0502020204030204" pitchFamily="34" charset="0"/>
                <a:cs typeface="Calibri" panose="020F0502020204030204" pitchFamily="34" charset="0"/>
              </a:rPr>
              <a:t>En fonction de la zone où sont situés les </a:t>
            </a:r>
          </a:p>
          <a:p>
            <a:r>
              <a:rPr lang="fr-FR">
                <a:solidFill>
                  <a:schemeClr val="tx1"/>
                </a:solidFill>
                <a:latin typeface="Calibri" panose="020F0502020204030204" pitchFamily="34" charset="0"/>
                <a:ea typeface="Calibri" panose="020F0502020204030204" pitchFamily="34" charset="0"/>
                <a:cs typeface="Calibri" panose="020F0502020204030204" pitchFamily="34" charset="0"/>
              </a:rPr>
              <a:t>avions, un message sera transmis au pilote</a:t>
            </a:r>
          </a:p>
          <a:p>
            <a:r>
              <a:rPr lang="fr-FR">
                <a:solidFill>
                  <a:schemeClr val="tx1"/>
                </a:solidFill>
                <a:latin typeface="Calibri" panose="020F0502020204030204" pitchFamily="34" charset="0"/>
                <a:ea typeface="Calibri" panose="020F0502020204030204" pitchFamily="34" charset="0"/>
                <a:cs typeface="Calibri" panose="020F0502020204030204" pitchFamily="34" charset="0"/>
              </a:rPr>
              <a:t>De chaque avion. Le but étant que les avions</a:t>
            </a:r>
          </a:p>
          <a:p>
            <a:r>
              <a:rPr lang="fr-FR">
                <a:solidFill>
                  <a:schemeClr val="tx1"/>
                </a:solidFill>
                <a:latin typeface="Calibri" panose="020F0502020204030204" pitchFamily="34" charset="0"/>
                <a:ea typeface="Calibri" panose="020F0502020204030204" pitchFamily="34" charset="0"/>
                <a:cs typeface="Calibri" panose="020F0502020204030204" pitchFamily="34" charset="0"/>
              </a:rPr>
              <a:t>Ne doivent impérativement pas être présents</a:t>
            </a:r>
          </a:p>
          <a:p>
            <a:r>
              <a:rPr lang="fr-FR">
                <a:solidFill>
                  <a:schemeClr val="tx1"/>
                </a:solidFill>
                <a:latin typeface="Calibri" panose="020F0502020204030204" pitchFamily="34" charset="0"/>
                <a:ea typeface="Calibri" panose="020F0502020204030204" pitchFamily="34" charset="0"/>
                <a:cs typeface="Calibri" panose="020F0502020204030204" pitchFamily="34" charset="0"/>
              </a:rPr>
              <a:t>Dans la zone de collision.</a:t>
            </a:r>
          </a:p>
        </p:txBody>
      </p:sp>
    </p:spTree>
    <p:extLst>
      <p:ext uri="{BB962C8B-B14F-4D97-AF65-F5344CB8AC3E}">
        <p14:creationId xmlns:p14="http://schemas.microsoft.com/office/powerpoint/2010/main" val="994141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2845950" y="333519"/>
            <a:ext cx="3452100" cy="743400"/>
          </a:xfrm>
          <a:prstGeom prst="rect">
            <a:avLst/>
          </a:prstGeom>
        </p:spPr>
        <p:txBody>
          <a:bodyPr spcFirstLastPara="1" wrap="square" lIns="91425" tIns="91425" rIns="91425" bIns="91425" anchor="t" anchorCtr="0">
            <a:noAutofit/>
          </a:bodyPr>
          <a:lstStyle/>
          <a:p>
            <a:r>
              <a:rPr lang="en"/>
              <a:t>Transpondeur (avion)</a:t>
            </a:r>
            <a:endParaRPr lang="pt-BR"/>
          </a:p>
        </p:txBody>
      </p:sp>
      <p:grpSp>
        <p:nvGrpSpPr>
          <p:cNvPr id="810" name="Google Shape;810;p33"/>
          <p:cNvGrpSpPr/>
          <p:nvPr/>
        </p:nvGrpSpPr>
        <p:grpSpPr>
          <a:xfrm>
            <a:off x="304593" y="31481"/>
            <a:ext cx="1603667" cy="1603551"/>
            <a:chOff x="2229187" y="2433804"/>
            <a:chExt cx="2676793"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42"/>
              <a:ext cx="301143" cy="95914"/>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42"/>
              <a:ext cx="301143" cy="95914"/>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67"/>
              <a:ext cx="301143" cy="95914"/>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10" y="3715768"/>
              <a:ext cx="353677"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452815" y="489419"/>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8340572" y="269283"/>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8756844" y="1865408"/>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7573025" y="1190335"/>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ZoneTexte 3">
            <a:extLst>
              <a:ext uri="{FF2B5EF4-FFF2-40B4-BE49-F238E27FC236}">
                <a16:creationId xmlns:a16="http://schemas.microsoft.com/office/drawing/2014/main" id="{6A33CBC7-72E2-7ED6-133B-C0C3FF38C406}"/>
              </a:ext>
            </a:extLst>
          </p:cNvPr>
          <p:cNvSpPr txBox="1"/>
          <p:nvPr/>
        </p:nvSpPr>
        <p:spPr>
          <a:xfrm>
            <a:off x="1344586" y="1543250"/>
            <a:ext cx="1032655" cy="307777"/>
          </a:xfrm>
          <a:prstGeom prst="rect">
            <a:avLst/>
          </a:prstGeom>
          <a:noFill/>
        </p:spPr>
        <p:txBody>
          <a:bodyPr wrap="none" rtlCol="0">
            <a:spAutoFit/>
          </a:bodyPr>
          <a:lstStyle/>
          <a:p>
            <a:r>
              <a:rPr lang="fr-FR">
                <a:solidFill>
                  <a:schemeClr val="tx1"/>
                </a:solidFill>
                <a:latin typeface="Bitter ExtraBold" panose="020B0604020202020204" charset="0"/>
              </a:rPr>
              <a:t>Exemple : </a:t>
            </a:r>
          </a:p>
        </p:txBody>
      </p:sp>
      <p:sp>
        <p:nvSpPr>
          <p:cNvPr id="8" name="ZoneTexte 7">
            <a:extLst>
              <a:ext uri="{FF2B5EF4-FFF2-40B4-BE49-F238E27FC236}">
                <a16:creationId xmlns:a16="http://schemas.microsoft.com/office/drawing/2014/main" id="{22B23762-619E-57FD-B9D0-E4334EF0642E}"/>
              </a:ext>
            </a:extLst>
          </p:cNvPr>
          <p:cNvSpPr txBox="1"/>
          <p:nvPr/>
        </p:nvSpPr>
        <p:spPr>
          <a:xfrm>
            <a:off x="3810949" y="2067727"/>
            <a:ext cx="5218751" cy="2620717"/>
          </a:xfrm>
          <a:prstGeom prst="rect">
            <a:avLst/>
          </a:prstGeom>
          <a:noFill/>
        </p:spPr>
        <p:txBody>
          <a:bodyPr wrap="square" rtlCol="0">
            <a:spAutoFit/>
          </a:bodyPr>
          <a:lstStyle/>
          <a:p>
            <a:pPr>
              <a:lnSpc>
                <a:spcPct val="107000"/>
              </a:lnSpc>
              <a:spcAft>
                <a:spcPts val="800"/>
              </a:spcAft>
            </a:pPr>
            <a:r>
              <a:rPr lang="fr-FR" sz="1600">
                <a:solidFill>
                  <a:schemeClr val="tx1"/>
                </a:solidFill>
                <a:effectLst/>
                <a:latin typeface="Calibri" panose="020F0502020204030204" pitchFamily="34" charset="0"/>
                <a:ea typeface="Calibri" panose="020F0502020204030204" pitchFamily="34" charset="0"/>
                <a:cs typeface="Arial" panose="020B0604020202020204" pitchFamily="34" charset="0"/>
              </a:rPr>
              <a:t>Scénario d’évitement : </a:t>
            </a:r>
            <a:r>
              <a:rPr lang="fr-FR" sz="1600">
                <a:solidFill>
                  <a:schemeClr val="tx1"/>
                </a:solidFill>
                <a:effectLst/>
                <a:latin typeface="Calibri" panose="020F0502020204030204" pitchFamily="34" charset="0"/>
                <a:ea typeface="Calibri" panose="020F0502020204030204" pitchFamily="34" charset="0"/>
                <a:cs typeface="Calibri" panose="020F0502020204030204" pitchFamily="34" charset="0"/>
              </a:rPr>
              <a:t>Le scénario (figure 1) envisagé présente un risque d’abordage de face entre deux appareils. La manœuvre d’évitement à mettre en œuvre par chacune des parties est une modification de la trajectoire vers la droite afin d’assurer une séparation dans le plan horizontal.</a:t>
            </a:r>
            <a:endParaRPr lang="fr-FR"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600">
                <a:solidFill>
                  <a:schemeClr val="tx1"/>
                </a:solidFill>
                <a:effectLst/>
                <a:latin typeface="Calibri" panose="020F0502020204030204" pitchFamily="34" charset="0"/>
                <a:ea typeface="Calibri" panose="020F0502020204030204" pitchFamily="34" charset="0"/>
                <a:cs typeface="Calibri" panose="020F0502020204030204" pitchFamily="34" charset="0"/>
              </a:rPr>
              <a:t>Le TCAS, indique donc vocalement aux pilotes des avions de changer de trajectoire, pour ce faire, des calculs sont effectués et l’émission d’une résolution est ensuite délivrée.</a:t>
            </a:r>
            <a:endParaRPr lang="fr-FR" sz="16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endParaRPr lang="fr-FR">
              <a:solidFill>
                <a:schemeClr val="tx1"/>
              </a:solidFill>
            </a:endParaRPr>
          </a:p>
        </p:txBody>
      </p:sp>
      <p:pic>
        <p:nvPicPr>
          <p:cNvPr id="2" name="Image 1">
            <a:extLst>
              <a:ext uri="{FF2B5EF4-FFF2-40B4-BE49-F238E27FC236}">
                <a16:creationId xmlns:a16="http://schemas.microsoft.com/office/drawing/2014/main" id="{29069FAF-733D-C976-5AF6-214AAE9B3312}"/>
              </a:ext>
            </a:extLst>
          </p:cNvPr>
          <p:cNvPicPr>
            <a:picLocks noChangeAspect="1"/>
          </p:cNvPicPr>
          <p:nvPr/>
        </p:nvPicPr>
        <p:blipFill>
          <a:blip r:embed="rId3"/>
          <a:stretch>
            <a:fillRect/>
          </a:stretch>
        </p:blipFill>
        <p:spPr>
          <a:xfrm>
            <a:off x="295860" y="2051710"/>
            <a:ext cx="3085697" cy="2395580"/>
          </a:xfrm>
          <a:prstGeom prst="rect">
            <a:avLst/>
          </a:prstGeom>
        </p:spPr>
      </p:pic>
    </p:spTree>
    <p:extLst>
      <p:ext uri="{BB962C8B-B14F-4D97-AF65-F5344CB8AC3E}">
        <p14:creationId xmlns:p14="http://schemas.microsoft.com/office/powerpoint/2010/main" val="132685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2845950" y="333519"/>
            <a:ext cx="3452100" cy="743400"/>
          </a:xfrm>
          <a:prstGeom prst="rect">
            <a:avLst/>
          </a:prstGeom>
        </p:spPr>
        <p:txBody>
          <a:bodyPr spcFirstLastPara="1" wrap="square" lIns="91425" tIns="91425" rIns="91425" bIns="91425" anchor="t" anchorCtr="0">
            <a:noAutofit/>
          </a:bodyPr>
          <a:lstStyle/>
          <a:p>
            <a:r>
              <a:rPr lang="en"/>
              <a:t>Transpondeur (avion)</a:t>
            </a:r>
            <a:endParaRPr lang="pt-BR"/>
          </a:p>
        </p:txBody>
      </p:sp>
      <p:grpSp>
        <p:nvGrpSpPr>
          <p:cNvPr id="810" name="Google Shape;810;p33"/>
          <p:cNvGrpSpPr/>
          <p:nvPr/>
        </p:nvGrpSpPr>
        <p:grpSpPr>
          <a:xfrm>
            <a:off x="304593" y="31481"/>
            <a:ext cx="1603667" cy="1603551"/>
            <a:chOff x="2229187" y="2433804"/>
            <a:chExt cx="2676793"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42"/>
              <a:ext cx="301143" cy="95914"/>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42"/>
              <a:ext cx="301143" cy="95914"/>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67"/>
              <a:ext cx="301143" cy="95914"/>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10" y="3715768"/>
              <a:ext cx="353677"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452815" y="489419"/>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8340572" y="269283"/>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8756844" y="1865408"/>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7573025" y="1190335"/>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ZoneTexte 3">
            <a:extLst>
              <a:ext uri="{FF2B5EF4-FFF2-40B4-BE49-F238E27FC236}">
                <a16:creationId xmlns:a16="http://schemas.microsoft.com/office/drawing/2014/main" id="{6A33CBC7-72E2-7ED6-133B-C0C3FF38C406}"/>
              </a:ext>
            </a:extLst>
          </p:cNvPr>
          <p:cNvSpPr txBox="1"/>
          <p:nvPr/>
        </p:nvSpPr>
        <p:spPr>
          <a:xfrm>
            <a:off x="1293576" y="1673970"/>
            <a:ext cx="1709122" cy="307777"/>
          </a:xfrm>
          <a:prstGeom prst="rect">
            <a:avLst/>
          </a:prstGeom>
          <a:noFill/>
        </p:spPr>
        <p:txBody>
          <a:bodyPr wrap="none" rtlCol="0">
            <a:spAutoFit/>
          </a:bodyPr>
          <a:lstStyle/>
          <a:p>
            <a:r>
              <a:rPr lang="fr-FR">
                <a:solidFill>
                  <a:schemeClr val="tx1"/>
                </a:solidFill>
                <a:latin typeface="Bitter ExtraBold" panose="020B0604020202020204" charset="0"/>
              </a:rPr>
              <a:t>Fonctionnement : </a:t>
            </a:r>
          </a:p>
        </p:txBody>
      </p:sp>
      <p:sp>
        <p:nvSpPr>
          <p:cNvPr id="3" name="ZoneTexte 2">
            <a:extLst>
              <a:ext uri="{FF2B5EF4-FFF2-40B4-BE49-F238E27FC236}">
                <a16:creationId xmlns:a16="http://schemas.microsoft.com/office/drawing/2014/main" id="{3FC5F34C-45F8-73E5-32F8-E403A27A543F}"/>
              </a:ext>
            </a:extLst>
          </p:cNvPr>
          <p:cNvSpPr txBox="1"/>
          <p:nvPr/>
        </p:nvSpPr>
        <p:spPr>
          <a:xfrm>
            <a:off x="165101" y="2314502"/>
            <a:ext cx="9108584" cy="1169551"/>
          </a:xfrm>
          <a:prstGeom prst="rect">
            <a:avLst/>
          </a:prstGeom>
          <a:noFill/>
        </p:spPr>
        <p:txBody>
          <a:bodyPr wrap="none" rtlCol="0">
            <a:spAutoFit/>
          </a:bodyPr>
          <a:lstStyle/>
          <a:p>
            <a:r>
              <a:rPr lang="fr-FR">
                <a:solidFill>
                  <a:schemeClr val="tx1"/>
                </a:solidFill>
              </a:rPr>
              <a:t>La technologie du TCAS se base sur l’utilisation des ondes radio. Des ondes radio envoyées par un avion se </a:t>
            </a:r>
          </a:p>
          <a:p>
            <a:r>
              <a:rPr lang="fr-FR" err="1">
                <a:solidFill>
                  <a:schemeClr val="tx1"/>
                </a:solidFill>
              </a:rPr>
              <a:t>réflechissent</a:t>
            </a:r>
            <a:r>
              <a:rPr lang="fr-FR">
                <a:solidFill>
                  <a:schemeClr val="tx1"/>
                </a:solidFill>
              </a:rPr>
              <a:t> sur la surface d’un autre avion. En connaissant la vitesse des ondes, et le temps que l’onde prend </a:t>
            </a:r>
          </a:p>
          <a:p>
            <a:r>
              <a:rPr lang="fr-FR">
                <a:solidFill>
                  <a:schemeClr val="tx1"/>
                </a:solidFill>
              </a:rPr>
              <a:t>à revenir en son point d’origine, il est possible de déterminer la distance séparant les deux appareils.</a:t>
            </a:r>
          </a:p>
          <a:p>
            <a:r>
              <a:rPr lang="fr-FR">
                <a:solidFill>
                  <a:schemeClr val="tx1"/>
                </a:solidFill>
              </a:rPr>
              <a:t>Par la suite, des calculs sont effectués et permettent au transpondeur de donner les informations nécessaires </a:t>
            </a:r>
          </a:p>
          <a:p>
            <a:r>
              <a:rPr lang="fr-FR">
                <a:solidFill>
                  <a:schemeClr val="tx1"/>
                </a:solidFill>
              </a:rPr>
              <a:t>aux pilotes.</a:t>
            </a:r>
          </a:p>
        </p:txBody>
      </p:sp>
    </p:spTree>
    <p:extLst>
      <p:ext uri="{BB962C8B-B14F-4D97-AF65-F5344CB8AC3E}">
        <p14:creationId xmlns:p14="http://schemas.microsoft.com/office/powerpoint/2010/main" val="1818110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2845950" y="342048"/>
            <a:ext cx="3874041" cy="943852"/>
          </a:xfrm>
          <a:prstGeom prst="rect">
            <a:avLst/>
          </a:prstGeom>
        </p:spPr>
        <p:txBody>
          <a:bodyPr spcFirstLastPara="1" wrap="square" lIns="91425" tIns="91425" rIns="91425" bIns="91425" anchor="t" anchorCtr="0">
            <a:noAutofit/>
          </a:bodyPr>
          <a:lstStyle/>
          <a:p>
            <a:r>
              <a:rPr lang="en"/>
              <a:t>Télécommande IR</a:t>
            </a:r>
            <a:endParaRPr lang="fr-FR"/>
          </a:p>
        </p:txBody>
      </p:sp>
      <p:grpSp>
        <p:nvGrpSpPr>
          <p:cNvPr id="810" name="Google Shape;810;p33"/>
          <p:cNvGrpSpPr/>
          <p:nvPr/>
        </p:nvGrpSpPr>
        <p:grpSpPr>
          <a:xfrm>
            <a:off x="304593" y="31481"/>
            <a:ext cx="1603667" cy="1603551"/>
            <a:chOff x="2229187" y="2433804"/>
            <a:chExt cx="2676793"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42"/>
              <a:ext cx="301143" cy="95914"/>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42"/>
              <a:ext cx="301143" cy="95914"/>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67"/>
              <a:ext cx="301143" cy="95914"/>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10" y="3715768"/>
              <a:ext cx="353677"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452815" y="489419"/>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8340572" y="269283"/>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8756844" y="1865408"/>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7573025" y="1190335"/>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ZoneTexte 3">
            <a:extLst>
              <a:ext uri="{FF2B5EF4-FFF2-40B4-BE49-F238E27FC236}">
                <a16:creationId xmlns:a16="http://schemas.microsoft.com/office/drawing/2014/main" id="{6A33CBC7-72E2-7ED6-133B-C0C3FF38C406}"/>
              </a:ext>
            </a:extLst>
          </p:cNvPr>
          <p:cNvSpPr txBox="1"/>
          <p:nvPr/>
        </p:nvSpPr>
        <p:spPr>
          <a:xfrm>
            <a:off x="1344586" y="1543250"/>
            <a:ext cx="1032655" cy="307777"/>
          </a:xfrm>
          <a:prstGeom prst="rect">
            <a:avLst/>
          </a:prstGeom>
          <a:noFill/>
        </p:spPr>
        <p:txBody>
          <a:bodyPr wrap="none" rtlCol="0">
            <a:spAutoFit/>
          </a:bodyPr>
          <a:lstStyle/>
          <a:p>
            <a:r>
              <a:rPr lang="fr-FR">
                <a:solidFill>
                  <a:schemeClr val="tx1"/>
                </a:solidFill>
                <a:latin typeface="Bitter ExtraBold" panose="020B0604020202020204" charset="0"/>
              </a:rPr>
              <a:t>Exemple : </a:t>
            </a:r>
          </a:p>
        </p:txBody>
      </p:sp>
      <p:sp>
        <p:nvSpPr>
          <p:cNvPr id="8" name="ZoneTexte 7">
            <a:extLst>
              <a:ext uri="{FF2B5EF4-FFF2-40B4-BE49-F238E27FC236}">
                <a16:creationId xmlns:a16="http://schemas.microsoft.com/office/drawing/2014/main" id="{22B23762-619E-57FD-B9D0-E4334EF0642E}"/>
              </a:ext>
            </a:extLst>
          </p:cNvPr>
          <p:cNvSpPr txBox="1"/>
          <p:nvPr/>
        </p:nvSpPr>
        <p:spPr>
          <a:xfrm>
            <a:off x="3810949" y="2067727"/>
            <a:ext cx="5218751" cy="2643609"/>
          </a:xfrm>
          <a:prstGeom prst="rect">
            <a:avLst/>
          </a:prstGeom>
          <a:noFill/>
        </p:spPr>
        <p:txBody>
          <a:bodyPr wrap="square" lIns="91440" tIns="45720" rIns="91440" bIns="45720" rtlCol="0" anchor="t">
            <a:spAutoFit/>
          </a:bodyPr>
          <a:lstStyle/>
          <a:p>
            <a:r>
              <a:rPr lang="fr-FR" sz="1600">
                <a:solidFill>
                  <a:schemeClr val="tx1"/>
                </a:solidFill>
                <a:latin typeface="Calibri"/>
              </a:rPr>
              <a:t>Une télécommande IR utilise des signaux infrarouges pour communiquer avec l'appareil cible.</a:t>
            </a:r>
          </a:p>
          <a:p>
            <a:r>
              <a:rPr lang="fr-FR" sz="1600">
                <a:solidFill>
                  <a:schemeClr val="tx1"/>
                </a:solidFill>
                <a:effectLst/>
                <a:latin typeface="Calibri"/>
                <a:ea typeface="Calibri" panose="020F0502020204030204" pitchFamily="34" charset="0"/>
                <a:cs typeface="Times New Roman"/>
              </a:rPr>
              <a:t>Le </a:t>
            </a:r>
            <a:r>
              <a:rPr lang="fr-FR" sz="1600">
                <a:solidFill>
                  <a:schemeClr val="tx1"/>
                </a:solidFill>
                <a:latin typeface="Calibri"/>
                <a:ea typeface="Calibri" panose="020F0502020204030204" pitchFamily="34" charset="0"/>
                <a:cs typeface="Times New Roman"/>
              </a:rPr>
              <a:t>rayonnement infrarouge est </a:t>
            </a:r>
            <a:r>
              <a:rPr lang="fr-FR" sz="1600">
                <a:solidFill>
                  <a:schemeClr val="tx1"/>
                </a:solidFill>
                <a:effectLst/>
                <a:latin typeface="Calibri"/>
                <a:ea typeface="Calibri" panose="020F0502020204030204" pitchFamily="34" charset="0"/>
                <a:cs typeface="Times New Roman"/>
              </a:rPr>
              <a:t>un </a:t>
            </a:r>
            <a:r>
              <a:rPr lang="fr-FR" sz="1600">
                <a:solidFill>
                  <a:schemeClr val="tx1"/>
                </a:solidFill>
                <a:latin typeface="Calibri"/>
                <a:ea typeface="Calibri" panose="020F0502020204030204" pitchFamily="34" charset="0"/>
                <a:cs typeface="Times New Roman"/>
              </a:rPr>
              <a:t>rayonnement électromagnétique qui permet une connexion à l'aide d'onde </a:t>
            </a:r>
            <a:r>
              <a:rPr lang="fr-FR" sz="1600">
                <a:solidFill>
                  <a:schemeClr val="tx1"/>
                </a:solidFill>
                <a:effectLst/>
                <a:latin typeface="Calibri"/>
                <a:ea typeface="Calibri" panose="020F0502020204030204" pitchFamily="34" charset="0"/>
                <a:cs typeface="Times New Roman"/>
              </a:rPr>
              <a:t>de </a:t>
            </a:r>
            <a:r>
              <a:rPr lang="fr-FR" sz="1600">
                <a:solidFill>
                  <a:schemeClr val="tx1"/>
                </a:solidFill>
                <a:latin typeface="Calibri"/>
                <a:ea typeface="Calibri" panose="020F0502020204030204" pitchFamily="34" charset="0"/>
                <a:cs typeface="Times New Roman"/>
              </a:rPr>
              <a:t>faible longueur. De ce fait, une interaction </a:t>
            </a:r>
            <a:r>
              <a:rPr lang="fr-FR" sz="1600">
                <a:solidFill>
                  <a:schemeClr val="tx1"/>
                </a:solidFill>
                <a:effectLst/>
                <a:latin typeface="Calibri"/>
                <a:ea typeface="Calibri" panose="020F0502020204030204" pitchFamily="34" charset="0"/>
                <a:cs typeface="Times New Roman"/>
              </a:rPr>
              <a:t>entre deux appareils est </a:t>
            </a:r>
            <a:r>
              <a:rPr lang="fr-FR" sz="1600">
                <a:solidFill>
                  <a:schemeClr val="tx1"/>
                </a:solidFill>
                <a:latin typeface="Calibri"/>
                <a:ea typeface="Calibri" panose="020F0502020204030204" pitchFamily="34" charset="0"/>
                <a:cs typeface="Times New Roman"/>
              </a:rPr>
              <a:t>possible, à </a:t>
            </a:r>
            <a:r>
              <a:rPr lang="fr-FR" sz="1600">
                <a:solidFill>
                  <a:schemeClr val="tx1"/>
                </a:solidFill>
                <a:effectLst/>
                <a:latin typeface="Calibri"/>
                <a:ea typeface="Calibri" panose="020F0502020204030204" pitchFamily="34" charset="0"/>
                <a:cs typeface="Times New Roman"/>
              </a:rPr>
              <a:t>la </a:t>
            </a:r>
            <a:r>
              <a:rPr lang="fr-FR" sz="1600">
                <a:solidFill>
                  <a:schemeClr val="tx1"/>
                </a:solidFill>
                <a:latin typeface="Calibri"/>
                <a:ea typeface="Calibri" panose="020F0502020204030204" pitchFamily="34" charset="0"/>
                <a:cs typeface="Times New Roman"/>
              </a:rPr>
              <a:t>seule est unique condition que les appareils en question soient proches et l'un en face de l'autre</a:t>
            </a:r>
            <a:r>
              <a:rPr lang="fr-FR" sz="1600">
                <a:solidFill>
                  <a:schemeClr val="tx1"/>
                </a:solidFill>
                <a:effectLst/>
                <a:latin typeface="Calibri"/>
                <a:ea typeface="Calibri" panose="020F0502020204030204" pitchFamily="34" charset="0"/>
                <a:cs typeface="Times New Roman"/>
              </a:rPr>
              <a:t>.</a:t>
            </a:r>
            <a:endParaRPr lang="fr-FR" sz="1600">
              <a:solidFill>
                <a:schemeClr val="tx1"/>
              </a:solidFill>
              <a:latin typeface="Calibri"/>
              <a:cs typeface="Times New Roman"/>
            </a:endParaRPr>
          </a:p>
          <a:p>
            <a:pPr>
              <a:lnSpc>
                <a:spcPct val="107000"/>
              </a:lnSpc>
              <a:spcAft>
                <a:spcPts val="800"/>
              </a:spcAft>
            </a:pPr>
            <a:endParaRPr lang="fr-FR" sz="1600">
              <a:solidFill>
                <a:schemeClr val="tx1"/>
              </a:solidFill>
              <a:effectLst/>
              <a:latin typeface="Calibri" panose="020F0502020204030204" pitchFamily="34" charset="0"/>
              <a:ea typeface="Calibri" panose="020F0502020204030204" pitchFamily="34" charset="0"/>
              <a:cs typeface="Calibri"/>
            </a:endParaRPr>
          </a:p>
          <a:p>
            <a:endParaRPr lang="fr-FR">
              <a:solidFill>
                <a:schemeClr val="tx1"/>
              </a:solidFill>
            </a:endParaRPr>
          </a:p>
        </p:txBody>
      </p:sp>
      <p:pic>
        <p:nvPicPr>
          <p:cNvPr id="3" name="Image 4" descr="Une image contenant Appareils électroniques, calculatrice, noir, fermer&#10;&#10;Description générée automatiquement">
            <a:extLst>
              <a:ext uri="{FF2B5EF4-FFF2-40B4-BE49-F238E27FC236}">
                <a16:creationId xmlns:a16="http://schemas.microsoft.com/office/drawing/2014/main" id="{04D4EB2D-4EDB-AB84-F66D-05CA83C56FF8}"/>
              </a:ext>
            </a:extLst>
          </p:cNvPr>
          <p:cNvPicPr>
            <a:picLocks noChangeAspect="1"/>
          </p:cNvPicPr>
          <p:nvPr/>
        </p:nvPicPr>
        <p:blipFill>
          <a:blip r:embed="rId3"/>
          <a:stretch>
            <a:fillRect/>
          </a:stretch>
        </p:blipFill>
        <p:spPr>
          <a:xfrm>
            <a:off x="1111292" y="1948492"/>
            <a:ext cx="1281900" cy="2777707"/>
          </a:xfrm>
          <a:prstGeom prst="rect">
            <a:avLst/>
          </a:prstGeom>
        </p:spPr>
      </p:pic>
    </p:spTree>
    <p:extLst>
      <p:ext uri="{BB962C8B-B14F-4D97-AF65-F5344CB8AC3E}">
        <p14:creationId xmlns:p14="http://schemas.microsoft.com/office/powerpoint/2010/main" val="3814992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1533120" y="2456777"/>
            <a:ext cx="6039296" cy="735678"/>
          </a:xfrm>
          <a:prstGeom prst="rect">
            <a:avLst/>
          </a:prstGeom>
        </p:spPr>
        <p:txBody>
          <a:bodyPr spcFirstLastPara="1" wrap="square" lIns="91425" tIns="91425" rIns="91425" bIns="91425" anchor="t" anchorCtr="0">
            <a:noAutofit/>
          </a:bodyPr>
          <a:lstStyle/>
          <a:p>
            <a:r>
              <a:rPr lang="en"/>
              <a:t>Introduction </a:t>
            </a:r>
            <a:endParaRPr lang="pt-BR"/>
          </a:p>
        </p:txBody>
      </p:sp>
      <p:sp>
        <p:nvSpPr>
          <p:cNvPr id="808" name="Google Shape;808;p33"/>
          <p:cNvSpPr txBox="1">
            <a:spLocks noGrp="1"/>
          </p:cNvSpPr>
          <p:nvPr>
            <p:ph type="title" idx="2"/>
          </p:nvPr>
        </p:nvSpPr>
        <p:spPr>
          <a:xfrm>
            <a:off x="2845950" y="801650"/>
            <a:ext cx="34521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grpSp>
        <p:nvGrpSpPr>
          <p:cNvPr id="810" name="Google Shape;810;p33"/>
          <p:cNvGrpSpPr/>
          <p:nvPr/>
        </p:nvGrpSpPr>
        <p:grpSpPr>
          <a:xfrm>
            <a:off x="720000" y="539997"/>
            <a:ext cx="1621231" cy="1603551"/>
            <a:chOff x="2214529" y="2433804"/>
            <a:chExt cx="2706110"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66"/>
              <a:ext cx="301143" cy="95916"/>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66"/>
              <a:ext cx="301143" cy="95916"/>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91"/>
              <a:ext cx="301143" cy="95916"/>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82" y="3715768"/>
              <a:ext cx="353683"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 name="Google Shape;874;p33"/>
          <p:cNvGrpSpPr/>
          <p:nvPr/>
        </p:nvGrpSpPr>
        <p:grpSpPr>
          <a:xfrm>
            <a:off x="6802775" y="2999947"/>
            <a:ext cx="1621231" cy="1603551"/>
            <a:chOff x="2214529" y="2433804"/>
            <a:chExt cx="2706110" cy="2676600"/>
          </a:xfrm>
        </p:grpSpPr>
        <p:sp>
          <p:nvSpPr>
            <p:cNvPr id="875" name="Google Shape;875;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3"/>
            <p:cNvGrpSpPr/>
            <p:nvPr/>
          </p:nvGrpSpPr>
          <p:grpSpPr>
            <a:xfrm>
              <a:off x="2343091" y="3325866"/>
              <a:ext cx="301143" cy="95916"/>
              <a:chOff x="5581225" y="1820025"/>
              <a:chExt cx="463725" cy="147700"/>
            </a:xfrm>
          </p:grpSpPr>
          <p:sp>
            <p:nvSpPr>
              <p:cNvPr id="880" name="Google Shape;88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33"/>
            <p:cNvGrpSpPr/>
            <p:nvPr/>
          </p:nvGrpSpPr>
          <p:grpSpPr>
            <a:xfrm>
              <a:off x="4381216" y="3467266"/>
              <a:ext cx="301143" cy="95916"/>
              <a:chOff x="5581225" y="1820025"/>
              <a:chExt cx="463725" cy="147700"/>
            </a:xfrm>
          </p:grpSpPr>
          <p:sp>
            <p:nvSpPr>
              <p:cNvPr id="895" name="Google Shape;89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33"/>
            <p:cNvGrpSpPr/>
            <p:nvPr/>
          </p:nvGrpSpPr>
          <p:grpSpPr>
            <a:xfrm>
              <a:off x="3189766" y="4732391"/>
              <a:ext cx="301143" cy="95916"/>
              <a:chOff x="5581225" y="1820025"/>
              <a:chExt cx="463725" cy="147700"/>
            </a:xfrm>
          </p:grpSpPr>
          <p:sp>
            <p:nvSpPr>
              <p:cNvPr id="910" name="Google Shape;91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33"/>
            <p:cNvSpPr/>
            <p:nvPr/>
          </p:nvSpPr>
          <p:spPr>
            <a:xfrm rot="367083">
              <a:off x="3328261" y="3532838"/>
              <a:ext cx="478525" cy="4785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33"/>
            <p:cNvGrpSpPr/>
            <p:nvPr/>
          </p:nvGrpSpPr>
          <p:grpSpPr>
            <a:xfrm>
              <a:off x="3390682" y="3715768"/>
              <a:ext cx="353683" cy="112666"/>
              <a:chOff x="5581225" y="1820025"/>
              <a:chExt cx="463725" cy="147700"/>
            </a:xfrm>
          </p:grpSpPr>
          <p:sp>
            <p:nvSpPr>
              <p:cNvPr id="925" name="Google Shape;92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8" name="Google Shape;938;p33"/>
          <p:cNvGrpSpPr/>
          <p:nvPr/>
        </p:nvGrpSpPr>
        <p:grpSpPr>
          <a:xfrm rot="-1147875">
            <a:off x="1158028" y="2922914"/>
            <a:ext cx="166676" cy="166676"/>
            <a:chOff x="2810757" y="1723146"/>
            <a:chExt cx="719700" cy="719700"/>
          </a:xfrm>
        </p:grpSpPr>
        <p:sp>
          <p:nvSpPr>
            <p:cNvPr id="939" name="Google Shape;93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3"/>
            <p:cNvGrpSpPr/>
            <p:nvPr/>
          </p:nvGrpSpPr>
          <p:grpSpPr>
            <a:xfrm>
              <a:off x="2938725" y="1995263"/>
              <a:ext cx="463750" cy="159925"/>
              <a:chOff x="5593400" y="2441250"/>
              <a:chExt cx="463750" cy="159925"/>
            </a:xfrm>
          </p:grpSpPr>
          <p:sp>
            <p:nvSpPr>
              <p:cNvPr id="941" name="Google Shape;94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287308" y="3680297"/>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6356454" y="664469"/>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7726646" y="1953817"/>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6356330" y="2105288"/>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8" name="Google Shape;1018;p33"/>
          <p:cNvGrpSpPr/>
          <p:nvPr/>
        </p:nvGrpSpPr>
        <p:grpSpPr>
          <a:xfrm rot="-774445">
            <a:off x="965047" y="4403683"/>
            <a:ext cx="166573" cy="166573"/>
            <a:chOff x="2810757" y="1723146"/>
            <a:chExt cx="719700" cy="719700"/>
          </a:xfrm>
        </p:grpSpPr>
        <p:sp>
          <p:nvSpPr>
            <p:cNvPr id="1019" name="Google Shape;101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3"/>
            <p:cNvGrpSpPr/>
            <p:nvPr/>
          </p:nvGrpSpPr>
          <p:grpSpPr>
            <a:xfrm>
              <a:off x="2938725" y="1995263"/>
              <a:ext cx="463750" cy="159925"/>
              <a:chOff x="5593400" y="2441250"/>
              <a:chExt cx="463750" cy="159925"/>
            </a:xfrm>
          </p:grpSpPr>
          <p:sp>
            <p:nvSpPr>
              <p:cNvPr id="1021" name="Google Shape;102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 name="Image 11">
            <a:extLst>
              <a:ext uri="{FF2B5EF4-FFF2-40B4-BE49-F238E27FC236}">
                <a16:creationId xmlns:a16="http://schemas.microsoft.com/office/drawing/2014/main" id="{58AE3126-0A52-52D4-D8AD-787F3CD9194C}"/>
              </a:ext>
            </a:extLst>
          </p:cNvPr>
          <p:cNvPicPr>
            <a:picLocks noChangeAspect="1"/>
          </p:cNvPicPr>
          <p:nvPr/>
        </p:nvPicPr>
        <p:blipFill>
          <a:blip r:embed="rId3"/>
          <a:stretch>
            <a:fillRect/>
          </a:stretch>
        </p:blipFill>
        <p:spPr>
          <a:xfrm>
            <a:off x="7014172" y="204268"/>
            <a:ext cx="1730345" cy="1719028"/>
          </a:xfrm>
          <a:prstGeom prst="rect">
            <a:avLst/>
          </a:prstGeom>
        </p:spPr>
      </p:pic>
      <p:pic>
        <p:nvPicPr>
          <p:cNvPr id="12" name="Image 12">
            <a:extLst>
              <a:ext uri="{FF2B5EF4-FFF2-40B4-BE49-F238E27FC236}">
                <a16:creationId xmlns:a16="http://schemas.microsoft.com/office/drawing/2014/main" id="{7F2D6B2D-F53B-93ED-7D93-7ADE00839F79}"/>
              </a:ext>
            </a:extLst>
          </p:cNvPr>
          <p:cNvPicPr>
            <a:picLocks noChangeAspect="1"/>
          </p:cNvPicPr>
          <p:nvPr/>
        </p:nvPicPr>
        <p:blipFill>
          <a:blip r:embed="rId4"/>
          <a:stretch>
            <a:fillRect/>
          </a:stretch>
        </p:blipFill>
        <p:spPr>
          <a:xfrm>
            <a:off x="374399" y="3257361"/>
            <a:ext cx="1661689" cy="16560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2845950" y="342048"/>
            <a:ext cx="3874041" cy="943852"/>
          </a:xfrm>
          <a:prstGeom prst="rect">
            <a:avLst/>
          </a:prstGeom>
        </p:spPr>
        <p:txBody>
          <a:bodyPr spcFirstLastPara="1" wrap="square" lIns="91425" tIns="91425" rIns="91425" bIns="91425" anchor="t" anchorCtr="0">
            <a:noAutofit/>
          </a:bodyPr>
          <a:lstStyle/>
          <a:p>
            <a:r>
              <a:rPr lang="en"/>
              <a:t>Télécommande IR</a:t>
            </a:r>
            <a:endParaRPr lang="fr-FR"/>
          </a:p>
        </p:txBody>
      </p:sp>
      <p:grpSp>
        <p:nvGrpSpPr>
          <p:cNvPr id="810" name="Google Shape;810;p33"/>
          <p:cNvGrpSpPr/>
          <p:nvPr/>
        </p:nvGrpSpPr>
        <p:grpSpPr>
          <a:xfrm>
            <a:off x="304593" y="31481"/>
            <a:ext cx="1603667" cy="1603551"/>
            <a:chOff x="2229187" y="2433804"/>
            <a:chExt cx="2676793"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42"/>
              <a:ext cx="301143" cy="95914"/>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42"/>
              <a:ext cx="301143" cy="95914"/>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67"/>
              <a:ext cx="301143" cy="95914"/>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10" y="3715768"/>
              <a:ext cx="353677"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452815" y="489419"/>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8340572" y="269283"/>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8756844" y="1865408"/>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7573025" y="1190335"/>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ZoneTexte 3">
            <a:extLst>
              <a:ext uri="{FF2B5EF4-FFF2-40B4-BE49-F238E27FC236}">
                <a16:creationId xmlns:a16="http://schemas.microsoft.com/office/drawing/2014/main" id="{6A33CBC7-72E2-7ED6-133B-C0C3FF38C406}"/>
              </a:ext>
            </a:extLst>
          </p:cNvPr>
          <p:cNvSpPr txBox="1"/>
          <p:nvPr/>
        </p:nvSpPr>
        <p:spPr>
          <a:xfrm>
            <a:off x="1344586" y="1543250"/>
            <a:ext cx="1032655" cy="307777"/>
          </a:xfrm>
          <a:prstGeom prst="rect">
            <a:avLst/>
          </a:prstGeom>
          <a:noFill/>
        </p:spPr>
        <p:txBody>
          <a:bodyPr wrap="none" rtlCol="0">
            <a:spAutoFit/>
          </a:bodyPr>
          <a:lstStyle/>
          <a:p>
            <a:r>
              <a:rPr lang="fr-FR">
                <a:solidFill>
                  <a:schemeClr val="tx1"/>
                </a:solidFill>
                <a:latin typeface="Bitter ExtraBold" panose="020B0604020202020204" charset="0"/>
              </a:rPr>
              <a:t>Exemple : </a:t>
            </a:r>
          </a:p>
        </p:txBody>
      </p:sp>
      <p:sp>
        <p:nvSpPr>
          <p:cNvPr id="8" name="ZoneTexte 7">
            <a:extLst>
              <a:ext uri="{FF2B5EF4-FFF2-40B4-BE49-F238E27FC236}">
                <a16:creationId xmlns:a16="http://schemas.microsoft.com/office/drawing/2014/main" id="{22B23762-619E-57FD-B9D0-E4334EF0642E}"/>
              </a:ext>
            </a:extLst>
          </p:cNvPr>
          <p:cNvSpPr txBox="1"/>
          <p:nvPr/>
        </p:nvSpPr>
        <p:spPr>
          <a:xfrm>
            <a:off x="3713902" y="1787369"/>
            <a:ext cx="5218751" cy="3016210"/>
          </a:xfrm>
          <a:prstGeom prst="rect">
            <a:avLst/>
          </a:prstGeom>
          <a:noFill/>
        </p:spPr>
        <p:txBody>
          <a:bodyPr wrap="square" lIns="91440" tIns="45720" rIns="91440" bIns="45720" rtlCol="0" anchor="t">
            <a:spAutoFit/>
          </a:bodyPr>
          <a:lstStyle/>
          <a:p>
            <a:r>
              <a:rPr lang="fr-FR" sz="1600">
                <a:solidFill>
                  <a:schemeClr val="tx1"/>
                </a:solidFill>
                <a:effectLst/>
                <a:latin typeface="Calibri"/>
                <a:ea typeface="Calibri" panose="020F0502020204030204" pitchFamily="34" charset="0"/>
                <a:cs typeface="Calibri"/>
              </a:rPr>
              <a:t>Le </a:t>
            </a:r>
            <a:r>
              <a:rPr lang="fr-FR" sz="1600">
                <a:solidFill>
                  <a:schemeClr val="tx1"/>
                </a:solidFill>
                <a:latin typeface="Calibri"/>
                <a:ea typeface="Calibri" panose="020F0502020204030204" pitchFamily="34" charset="0"/>
                <a:cs typeface="Calibri"/>
              </a:rPr>
              <a:t>principe de fonctionnement à infrarouge repose sur l’émission d’une diode des pulses en infra-rouge pour transmettre un signal de télécommande codé, vers un récepteur infra-rouge placé dans </a:t>
            </a:r>
            <a:r>
              <a:rPr lang="fr-FR" sz="1600">
                <a:solidFill>
                  <a:schemeClr val="tx1"/>
                </a:solidFill>
                <a:effectLst/>
                <a:latin typeface="Calibri"/>
                <a:ea typeface="Calibri" panose="020F0502020204030204" pitchFamily="34" charset="0"/>
                <a:cs typeface="Calibri"/>
              </a:rPr>
              <a:t>un </a:t>
            </a:r>
            <a:r>
              <a:rPr lang="fr-FR" sz="1600">
                <a:solidFill>
                  <a:schemeClr val="tx1"/>
                </a:solidFill>
                <a:latin typeface="Calibri"/>
                <a:ea typeface="Calibri" panose="020F0502020204030204" pitchFamily="34" charset="0"/>
                <a:cs typeface="Calibri"/>
              </a:rPr>
              <a:t>appareil que l'on commande à distance).</a:t>
            </a:r>
          </a:p>
          <a:p>
            <a:r>
              <a:rPr lang="fr-FR" sz="1600">
                <a:solidFill>
                  <a:schemeClr val="tx1"/>
                </a:solidFill>
                <a:latin typeface="Calibri"/>
                <a:ea typeface="Calibri" panose="020F0502020204030204" pitchFamily="34" charset="0"/>
                <a:cs typeface="Calibri"/>
              </a:rPr>
              <a:t>Ces signaux sont modulés pour représenter des commandes spécifiques, comme le changement </a:t>
            </a:r>
            <a:r>
              <a:rPr lang="fr-FR" sz="1600">
                <a:solidFill>
                  <a:schemeClr val="tx1"/>
                </a:solidFill>
                <a:effectLst/>
                <a:latin typeface="Calibri"/>
                <a:ea typeface="Calibri" panose="020F0502020204030204" pitchFamily="34" charset="0"/>
                <a:cs typeface="Calibri"/>
              </a:rPr>
              <a:t>de </a:t>
            </a:r>
            <a:r>
              <a:rPr lang="fr-FR" sz="1600">
                <a:solidFill>
                  <a:schemeClr val="tx1"/>
                </a:solidFill>
                <a:latin typeface="Calibri"/>
                <a:ea typeface="Calibri" panose="020F0502020204030204" pitchFamily="34" charset="0"/>
                <a:cs typeface="Calibri"/>
              </a:rPr>
              <a:t>chaîne ou le réglage du volume. Les télécommandes IR nécessitent généralement une ligne de vue directe </a:t>
            </a:r>
            <a:r>
              <a:rPr lang="fr-FR" sz="1600">
                <a:solidFill>
                  <a:schemeClr val="tx1"/>
                </a:solidFill>
                <a:effectLst/>
                <a:latin typeface="Calibri"/>
                <a:ea typeface="Calibri" panose="020F0502020204030204" pitchFamily="34" charset="0"/>
                <a:cs typeface="Calibri"/>
              </a:rPr>
              <a:t>entre la </a:t>
            </a:r>
            <a:r>
              <a:rPr lang="fr-FR" sz="1600">
                <a:solidFill>
                  <a:schemeClr val="tx1"/>
                </a:solidFill>
                <a:latin typeface="Calibri"/>
                <a:ea typeface="Calibri" panose="020F0502020204030204" pitchFamily="34" charset="0"/>
                <a:cs typeface="Calibri"/>
              </a:rPr>
              <a:t>télécommande et l'appareil pour une communication efficace</a:t>
            </a:r>
            <a:r>
              <a:rPr lang="fr-FR" sz="1600">
                <a:solidFill>
                  <a:schemeClr val="tx1"/>
                </a:solidFill>
                <a:effectLst/>
                <a:latin typeface="Calibri"/>
                <a:ea typeface="Calibri" panose="020F0502020204030204" pitchFamily="34" charset="0"/>
                <a:cs typeface="Calibri"/>
              </a:rPr>
              <a:t>.</a:t>
            </a:r>
            <a:endParaRPr lang="fr-FR" sz="1600">
              <a:solidFill>
                <a:schemeClr val="tx1"/>
              </a:solidFill>
              <a:latin typeface="Calibri"/>
              <a:cs typeface="Calibri"/>
            </a:endParaRPr>
          </a:p>
          <a:p>
            <a:endParaRPr lang="fr-FR" sz="1600">
              <a:solidFill>
                <a:schemeClr val="tx1"/>
              </a:solidFill>
              <a:effectLst/>
              <a:latin typeface="Calibri" panose="020F0502020204030204" pitchFamily="34" charset="0"/>
              <a:ea typeface="Calibri" panose="020F0502020204030204" pitchFamily="34" charset="0"/>
              <a:cs typeface="Times New Roman"/>
            </a:endParaRPr>
          </a:p>
          <a:p>
            <a:endParaRPr lang="fr-FR">
              <a:solidFill>
                <a:schemeClr val="tx1"/>
              </a:solidFill>
            </a:endParaRPr>
          </a:p>
        </p:txBody>
      </p:sp>
      <p:pic>
        <p:nvPicPr>
          <p:cNvPr id="2" name="Image 4" descr="Une image contenant texte&#10;&#10;Description générée automatiquement">
            <a:extLst>
              <a:ext uri="{FF2B5EF4-FFF2-40B4-BE49-F238E27FC236}">
                <a16:creationId xmlns:a16="http://schemas.microsoft.com/office/drawing/2014/main" id="{59B7D6FC-BE7A-EA14-D929-06105F174C6C}"/>
              </a:ext>
            </a:extLst>
          </p:cNvPr>
          <p:cNvPicPr>
            <a:picLocks noChangeAspect="1"/>
          </p:cNvPicPr>
          <p:nvPr/>
        </p:nvPicPr>
        <p:blipFill rotWithShape="1">
          <a:blip r:embed="rId3"/>
          <a:srcRect l="1866" t="9305" r="2644" b="13936"/>
          <a:stretch/>
        </p:blipFill>
        <p:spPr>
          <a:xfrm>
            <a:off x="496437" y="2028201"/>
            <a:ext cx="2619483" cy="1700622"/>
          </a:xfrm>
          <a:prstGeom prst="rect">
            <a:avLst/>
          </a:prstGeom>
        </p:spPr>
      </p:pic>
      <p:sp>
        <p:nvSpPr>
          <p:cNvPr id="5" name="ZoneTexte 4">
            <a:extLst>
              <a:ext uri="{FF2B5EF4-FFF2-40B4-BE49-F238E27FC236}">
                <a16:creationId xmlns:a16="http://schemas.microsoft.com/office/drawing/2014/main" id="{4378AAFA-3D1B-F9E6-740C-BB2E8D408999}"/>
              </a:ext>
            </a:extLst>
          </p:cNvPr>
          <p:cNvSpPr txBox="1"/>
          <p:nvPr/>
        </p:nvSpPr>
        <p:spPr>
          <a:xfrm>
            <a:off x="844454" y="3838433"/>
            <a:ext cx="22177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FFFFFF"/>
                </a:solidFill>
                <a:latin typeface="Calibri"/>
              </a:rPr>
              <a:t>Récepteur infrarouge</a:t>
            </a:r>
          </a:p>
        </p:txBody>
      </p:sp>
    </p:spTree>
    <p:extLst>
      <p:ext uri="{BB962C8B-B14F-4D97-AF65-F5344CB8AC3E}">
        <p14:creationId xmlns:p14="http://schemas.microsoft.com/office/powerpoint/2010/main" val="625866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2845950" y="342048"/>
            <a:ext cx="3874041" cy="943852"/>
          </a:xfrm>
          <a:prstGeom prst="rect">
            <a:avLst/>
          </a:prstGeom>
        </p:spPr>
        <p:txBody>
          <a:bodyPr spcFirstLastPara="1" wrap="square" lIns="91425" tIns="91425" rIns="91425" bIns="91425" anchor="t" anchorCtr="0">
            <a:noAutofit/>
          </a:bodyPr>
          <a:lstStyle/>
          <a:p>
            <a:r>
              <a:rPr lang="en" err="1"/>
              <a:t>Télécommande</a:t>
            </a:r>
            <a:r>
              <a:rPr lang="en"/>
              <a:t> FR</a:t>
            </a:r>
            <a:endParaRPr lang="fr-FR"/>
          </a:p>
        </p:txBody>
      </p:sp>
      <p:grpSp>
        <p:nvGrpSpPr>
          <p:cNvPr id="810" name="Google Shape;810;p33"/>
          <p:cNvGrpSpPr/>
          <p:nvPr/>
        </p:nvGrpSpPr>
        <p:grpSpPr>
          <a:xfrm>
            <a:off x="304593" y="31481"/>
            <a:ext cx="1603667" cy="1603551"/>
            <a:chOff x="2229187" y="2433804"/>
            <a:chExt cx="2676793"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42"/>
              <a:ext cx="301143" cy="95914"/>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42"/>
              <a:ext cx="301143" cy="95914"/>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67"/>
              <a:ext cx="301143" cy="95914"/>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10" y="3715768"/>
              <a:ext cx="353677"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452815" y="489419"/>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8340572" y="269283"/>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8756844" y="1865408"/>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7573025" y="1190335"/>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ZoneTexte 3">
            <a:extLst>
              <a:ext uri="{FF2B5EF4-FFF2-40B4-BE49-F238E27FC236}">
                <a16:creationId xmlns:a16="http://schemas.microsoft.com/office/drawing/2014/main" id="{6A33CBC7-72E2-7ED6-133B-C0C3FF38C406}"/>
              </a:ext>
            </a:extLst>
          </p:cNvPr>
          <p:cNvSpPr txBox="1"/>
          <p:nvPr/>
        </p:nvSpPr>
        <p:spPr>
          <a:xfrm>
            <a:off x="1344586" y="1543250"/>
            <a:ext cx="1032655" cy="307777"/>
          </a:xfrm>
          <a:prstGeom prst="rect">
            <a:avLst/>
          </a:prstGeom>
          <a:noFill/>
        </p:spPr>
        <p:txBody>
          <a:bodyPr wrap="none" rtlCol="0">
            <a:spAutoFit/>
          </a:bodyPr>
          <a:lstStyle/>
          <a:p>
            <a:r>
              <a:rPr lang="fr-FR">
                <a:solidFill>
                  <a:schemeClr val="tx1"/>
                </a:solidFill>
                <a:latin typeface="Bitter ExtraBold" panose="020B0604020202020204" charset="0"/>
              </a:rPr>
              <a:t>Exemple : </a:t>
            </a:r>
          </a:p>
        </p:txBody>
      </p:sp>
      <p:sp>
        <p:nvSpPr>
          <p:cNvPr id="8" name="ZoneTexte 7">
            <a:extLst>
              <a:ext uri="{FF2B5EF4-FFF2-40B4-BE49-F238E27FC236}">
                <a16:creationId xmlns:a16="http://schemas.microsoft.com/office/drawing/2014/main" id="{22B23762-619E-57FD-B9D0-E4334EF0642E}"/>
              </a:ext>
            </a:extLst>
          </p:cNvPr>
          <p:cNvSpPr txBox="1"/>
          <p:nvPr/>
        </p:nvSpPr>
        <p:spPr>
          <a:xfrm>
            <a:off x="3713902" y="1787369"/>
            <a:ext cx="5218751" cy="2523768"/>
          </a:xfrm>
          <a:prstGeom prst="rect">
            <a:avLst/>
          </a:prstGeom>
          <a:noFill/>
        </p:spPr>
        <p:txBody>
          <a:bodyPr wrap="square" lIns="91440" tIns="45720" rIns="91440" bIns="45720" rtlCol="0" anchor="t">
            <a:spAutoFit/>
          </a:bodyPr>
          <a:lstStyle/>
          <a:p>
            <a:r>
              <a:rPr lang="fr-FR" sz="1100">
                <a:ea typeface="Calibri" panose="020F0502020204030204" pitchFamily="34" charset="0"/>
              </a:rPr>
              <a:t> </a:t>
            </a:r>
            <a:r>
              <a:rPr lang="fr-FR" sz="1600">
                <a:solidFill>
                  <a:schemeClr val="tx1"/>
                </a:solidFill>
                <a:latin typeface="Calibri"/>
                <a:ea typeface="Calibri" panose="020F0502020204030204" pitchFamily="34" charset="0"/>
              </a:rPr>
              <a:t>La radiofréquence (RF) est une technologie de transmission de données basée sur les ondes radio électromagnétiques. L’avantage de la technologie RF réside dans le fait que cette technologie offre une plage </a:t>
            </a:r>
            <a:r>
              <a:rPr lang="fr-FR" sz="1600">
                <a:solidFill>
                  <a:schemeClr val="tx1"/>
                </a:solidFill>
                <a:effectLst/>
                <a:latin typeface="Calibri"/>
                <a:ea typeface="Calibri" panose="020F0502020204030204" pitchFamily="34" charset="0"/>
              </a:rPr>
              <a:t>de </a:t>
            </a:r>
            <a:r>
              <a:rPr lang="fr-FR" sz="1600">
                <a:solidFill>
                  <a:schemeClr val="tx1"/>
                </a:solidFill>
                <a:latin typeface="Calibri"/>
                <a:ea typeface="Calibri" panose="020F0502020204030204" pitchFamily="34" charset="0"/>
              </a:rPr>
              <a:t>signal plus large, pouvant aller jusqu’à 30 mètres. Les RF peuvent traverser les murs et il n’est pas nécessaire de diriger </a:t>
            </a:r>
            <a:r>
              <a:rPr lang="fr-FR" sz="1600">
                <a:solidFill>
                  <a:schemeClr val="tx1"/>
                </a:solidFill>
                <a:effectLst/>
                <a:latin typeface="Calibri"/>
                <a:ea typeface="Calibri" panose="020F0502020204030204" pitchFamily="34" charset="0"/>
              </a:rPr>
              <a:t>la </a:t>
            </a:r>
            <a:r>
              <a:rPr lang="fr-FR" sz="1600">
                <a:solidFill>
                  <a:schemeClr val="tx1"/>
                </a:solidFill>
                <a:latin typeface="Calibri"/>
                <a:ea typeface="Calibri" panose="020F0502020204030204" pitchFamily="34" charset="0"/>
              </a:rPr>
              <a:t>télécommande vers l’appareil, car elle n’a pas besoin d’être en visibilité directe</a:t>
            </a:r>
            <a:r>
              <a:rPr lang="fr-FR" sz="1600">
                <a:solidFill>
                  <a:schemeClr val="tx1"/>
                </a:solidFill>
                <a:effectLst/>
                <a:latin typeface="Calibri"/>
                <a:ea typeface="Calibri" panose="020F0502020204030204" pitchFamily="34" charset="0"/>
              </a:rPr>
              <a:t>.</a:t>
            </a:r>
            <a:endParaRPr lang="fr-FR" sz="1600">
              <a:solidFill>
                <a:schemeClr val="tx1"/>
              </a:solidFill>
              <a:latin typeface="Calibri"/>
            </a:endParaRPr>
          </a:p>
          <a:p>
            <a:endParaRPr lang="fr-FR" sz="1600">
              <a:solidFill>
                <a:schemeClr val="tx1"/>
              </a:solidFill>
              <a:latin typeface="Calibri"/>
              <a:cs typeface="Calibri"/>
            </a:endParaRPr>
          </a:p>
          <a:p>
            <a:endParaRPr lang="fr-FR" sz="1600">
              <a:solidFill>
                <a:schemeClr val="tx1"/>
              </a:solidFill>
              <a:effectLst/>
              <a:latin typeface="Calibri" panose="020F0502020204030204" pitchFamily="34" charset="0"/>
              <a:ea typeface="Calibri" panose="020F0502020204030204" pitchFamily="34" charset="0"/>
              <a:cs typeface="Times New Roman"/>
            </a:endParaRPr>
          </a:p>
          <a:p>
            <a:endParaRPr lang="fr-FR">
              <a:solidFill>
                <a:schemeClr val="tx1"/>
              </a:solidFill>
            </a:endParaRPr>
          </a:p>
        </p:txBody>
      </p:sp>
      <p:sp>
        <p:nvSpPr>
          <p:cNvPr id="5" name="ZoneTexte 4">
            <a:extLst>
              <a:ext uri="{FF2B5EF4-FFF2-40B4-BE49-F238E27FC236}">
                <a16:creationId xmlns:a16="http://schemas.microsoft.com/office/drawing/2014/main" id="{4378AAFA-3D1B-F9E6-740C-BB2E8D408999}"/>
              </a:ext>
            </a:extLst>
          </p:cNvPr>
          <p:cNvSpPr txBox="1"/>
          <p:nvPr/>
        </p:nvSpPr>
        <p:spPr>
          <a:xfrm>
            <a:off x="844454" y="3838433"/>
            <a:ext cx="22177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solidFill>
                <a:srgbClr val="FFFFFF"/>
              </a:solidFill>
              <a:latin typeface="Calibri"/>
            </a:endParaRPr>
          </a:p>
        </p:txBody>
      </p:sp>
      <p:pic>
        <p:nvPicPr>
          <p:cNvPr id="3" name="Image 5">
            <a:extLst>
              <a:ext uri="{FF2B5EF4-FFF2-40B4-BE49-F238E27FC236}">
                <a16:creationId xmlns:a16="http://schemas.microsoft.com/office/drawing/2014/main" id="{7DF82975-52BE-99AC-4D29-BCDB06F4C50B}"/>
              </a:ext>
            </a:extLst>
          </p:cNvPr>
          <p:cNvPicPr>
            <a:picLocks noChangeAspect="1"/>
          </p:cNvPicPr>
          <p:nvPr/>
        </p:nvPicPr>
        <p:blipFill>
          <a:blip r:embed="rId3"/>
          <a:stretch>
            <a:fillRect/>
          </a:stretch>
        </p:blipFill>
        <p:spPr>
          <a:xfrm>
            <a:off x="1101768" y="2067105"/>
            <a:ext cx="2122788" cy="3487856"/>
          </a:xfrm>
          <a:prstGeom prst="rect">
            <a:avLst/>
          </a:prstGeom>
        </p:spPr>
      </p:pic>
    </p:spTree>
    <p:extLst>
      <p:ext uri="{BB962C8B-B14F-4D97-AF65-F5344CB8AC3E}">
        <p14:creationId xmlns:p14="http://schemas.microsoft.com/office/powerpoint/2010/main" val="1226281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2845950" y="342048"/>
            <a:ext cx="3874041" cy="943852"/>
          </a:xfrm>
          <a:prstGeom prst="rect">
            <a:avLst/>
          </a:prstGeom>
        </p:spPr>
        <p:txBody>
          <a:bodyPr spcFirstLastPara="1" wrap="square" lIns="91425" tIns="91425" rIns="91425" bIns="91425" anchor="t" anchorCtr="0">
            <a:noAutofit/>
          </a:bodyPr>
          <a:lstStyle/>
          <a:p>
            <a:r>
              <a:rPr lang="en" err="1"/>
              <a:t>Télécommande</a:t>
            </a:r>
            <a:r>
              <a:rPr lang="en"/>
              <a:t> FR</a:t>
            </a:r>
            <a:endParaRPr lang="fr-FR"/>
          </a:p>
        </p:txBody>
      </p:sp>
      <p:grpSp>
        <p:nvGrpSpPr>
          <p:cNvPr id="810" name="Google Shape;810;p33"/>
          <p:cNvGrpSpPr/>
          <p:nvPr/>
        </p:nvGrpSpPr>
        <p:grpSpPr>
          <a:xfrm>
            <a:off x="304593" y="31481"/>
            <a:ext cx="1603667" cy="1603551"/>
            <a:chOff x="2229187" y="2433804"/>
            <a:chExt cx="2676793"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42"/>
              <a:ext cx="301143" cy="95914"/>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42"/>
              <a:ext cx="301143" cy="95914"/>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67"/>
              <a:ext cx="301143" cy="95914"/>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10" y="3715768"/>
              <a:ext cx="353677"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452815" y="489419"/>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8340572" y="269283"/>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8756844" y="1865408"/>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7573025" y="1190335"/>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ZoneTexte 3">
            <a:extLst>
              <a:ext uri="{FF2B5EF4-FFF2-40B4-BE49-F238E27FC236}">
                <a16:creationId xmlns:a16="http://schemas.microsoft.com/office/drawing/2014/main" id="{6A33CBC7-72E2-7ED6-133B-C0C3FF38C406}"/>
              </a:ext>
            </a:extLst>
          </p:cNvPr>
          <p:cNvSpPr txBox="1"/>
          <p:nvPr/>
        </p:nvSpPr>
        <p:spPr>
          <a:xfrm>
            <a:off x="124817" y="1794881"/>
            <a:ext cx="1032655" cy="307777"/>
          </a:xfrm>
          <a:prstGeom prst="rect">
            <a:avLst/>
          </a:prstGeom>
          <a:noFill/>
        </p:spPr>
        <p:txBody>
          <a:bodyPr wrap="none" rtlCol="0">
            <a:spAutoFit/>
          </a:bodyPr>
          <a:lstStyle/>
          <a:p>
            <a:r>
              <a:rPr lang="fr-FR">
                <a:solidFill>
                  <a:schemeClr val="tx1"/>
                </a:solidFill>
                <a:latin typeface="Bitter ExtraBold" panose="020B0604020202020204" charset="0"/>
              </a:rPr>
              <a:t>Exemple : </a:t>
            </a:r>
          </a:p>
        </p:txBody>
      </p:sp>
      <p:sp>
        <p:nvSpPr>
          <p:cNvPr id="8" name="ZoneTexte 7">
            <a:extLst>
              <a:ext uri="{FF2B5EF4-FFF2-40B4-BE49-F238E27FC236}">
                <a16:creationId xmlns:a16="http://schemas.microsoft.com/office/drawing/2014/main" id="{22B23762-619E-57FD-B9D0-E4334EF0642E}"/>
              </a:ext>
            </a:extLst>
          </p:cNvPr>
          <p:cNvSpPr txBox="1"/>
          <p:nvPr/>
        </p:nvSpPr>
        <p:spPr>
          <a:xfrm>
            <a:off x="2054847" y="1488824"/>
            <a:ext cx="6523819" cy="4247317"/>
          </a:xfrm>
          <a:prstGeom prst="rect">
            <a:avLst/>
          </a:prstGeom>
          <a:noFill/>
        </p:spPr>
        <p:txBody>
          <a:bodyPr wrap="square" lIns="91440" tIns="45720" rIns="91440" bIns="45720" rtlCol="0" anchor="t">
            <a:spAutoFit/>
          </a:bodyPr>
          <a:lstStyle/>
          <a:p>
            <a:r>
              <a:rPr lang="fr-FR" sz="1600">
                <a:solidFill>
                  <a:schemeClr val="tx1"/>
                </a:solidFill>
                <a:latin typeface="Calibri"/>
                <a:ea typeface="Calibri" panose="020F0502020204030204" pitchFamily="34" charset="0"/>
              </a:rPr>
              <a:t>Lorsque vous appuyez sur un bouton de la télécommande RF, il envoie un signal électrique au circuit de commande de la télécommande.</a:t>
            </a:r>
            <a:endParaRPr lang="fr-FR" sz="1600">
              <a:solidFill>
                <a:schemeClr val="tx1"/>
              </a:solidFill>
              <a:latin typeface="Calibri"/>
            </a:endParaRPr>
          </a:p>
          <a:p>
            <a:r>
              <a:rPr lang="fr-FR" sz="1600">
                <a:solidFill>
                  <a:schemeClr val="tx1"/>
                </a:solidFill>
                <a:latin typeface="Calibri"/>
                <a:ea typeface="Calibri" panose="020F0502020204030204" pitchFamily="34" charset="0"/>
              </a:rPr>
              <a:t>Circuit de commande : Le circuit de commande détecte l'appui sur le bouton et déclenche le module émetteur RF pour commencer la transmission.</a:t>
            </a:r>
            <a:endParaRPr lang="fr-FR" sz="1600">
              <a:solidFill>
                <a:schemeClr val="tx1"/>
              </a:solidFill>
              <a:latin typeface="Calibri"/>
            </a:endParaRPr>
          </a:p>
          <a:p>
            <a:r>
              <a:rPr lang="fr-FR" sz="1600">
                <a:solidFill>
                  <a:schemeClr val="tx1"/>
                </a:solidFill>
                <a:latin typeface="Calibri"/>
                <a:ea typeface="Calibri" panose="020F0502020204030204" pitchFamily="34" charset="0"/>
              </a:rPr>
              <a:t>Module émetteur RF : Le module émetteur RF est responsable de la génération du signal de radiofréquence. Il utilise un oscillateur pour générer une onde porteuse à une fréquence spécifique. Le signal de commande provenant du circuit de commande est ensuite modulé sur l'onde porteuse selon une technique </a:t>
            </a:r>
            <a:r>
              <a:rPr lang="fr-FR" sz="1600">
                <a:solidFill>
                  <a:schemeClr val="tx1"/>
                </a:solidFill>
                <a:effectLst/>
                <a:latin typeface="Calibri"/>
                <a:ea typeface="Calibri" panose="020F0502020204030204" pitchFamily="34" charset="0"/>
              </a:rPr>
              <a:t>de </a:t>
            </a:r>
            <a:r>
              <a:rPr lang="fr-FR" sz="1600">
                <a:solidFill>
                  <a:schemeClr val="tx1"/>
                </a:solidFill>
                <a:latin typeface="Calibri"/>
                <a:ea typeface="Calibri" panose="020F0502020204030204" pitchFamily="34" charset="0"/>
              </a:rPr>
              <a:t>modulation spécifique (amplitude, fréquence, phase, etc.). L'antenne intégrée au module émetteur RF transmet ensuite le signal RF dans l'environnement.</a:t>
            </a:r>
            <a:endParaRPr lang="fr-FR" sz="1600">
              <a:solidFill>
                <a:schemeClr val="tx1"/>
              </a:solidFill>
              <a:latin typeface="Calibri"/>
            </a:endParaRPr>
          </a:p>
          <a:p>
            <a:r>
              <a:rPr lang="fr-FR" sz="1600">
                <a:solidFill>
                  <a:schemeClr val="tx1"/>
                </a:solidFill>
                <a:latin typeface="Calibri"/>
                <a:ea typeface="Calibri" panose="020F0502020204030204" pitchFamily="34" charset="0"/>
              </a:rPr>
              <a:t>Signal RF émis : Le signal RF émis par l'antenne se propage dans l'espace sous forme d'ondes radio</a:t>
            </a:r>
            <a:r>
              <a:rPr lang="fr-FR" sz="1600">
                <a:solidFill>
                  <a:schemeClr val="tx1"/>
                </a:solidFill>
                <a:effectLst/>
                <a:latin typeface="Calibri"/>
                <a:ea typeface="Calibri" panose="020F0502020204030204" pitchFamily="34" charset="0"/>
              </a:rPr>
              <a:t>.</a:t>
            </a:r>
            <a:endParaRPr lang="fr-FR" sz="1600">
              <a:solidFill>
                <a:schemeClr val="tx1"/>
              </a:solidFill>
              <a:latin typeface="Calibri"/>
            </a:endParaRPr>
          </a:p>
          <a:p>
            <a:endParaRPr lang="fr-FR" sz="1600">
              <a:solidFill>
                <a:schemeClr val="tx1"/>
              </a:solidFill>
              <a:latin typeface="Calibri"/>
            </a:endParaRPr>
          </a:p>
          <a:p>
            <a:endParaRPr lang="fr-FR" sz="1600">
              <a:solidFill>
                <a:schemeClr val="tx1"/>
              </a:solidFill>
              <a:latin typeface="Calibri"/>
              <a:cs typeface="Calibri"/>
            </a:endParaRPr>
          </a:p>
          <a:p>
            <a:endParaRPr lang="fr-FR" sz="1600">
              <a:solidFill>
                <a:schemeClr val="tx1"/>
              </a:solidFill>
              <a:effectLst/>
              <a:latin typeface="Calibri" panose="020F0502020204030204" pitchFamily="34" charset="0"/>
              <a:ea typeface="Calibri" panose="020F0502020204030204" pitchFamily="34" charset="0"/>
              <a:cs typeface="Times New Roman"/>
            </a:endParaRPr>
          </a:p>
          <a:p>
            <a:endParaRPr lang="fr-FR">
              <a:solidFill>
                <a:schemeClr val="tx1"/>
              </a:solidFill>
            </a:endParaRPr>
          </a:p>
        </p:txBody>
      </p:sp>
      <p:pic>
        <p:nvPicPr>
          <p:cNvPr id="3" name="Image 5">
            <a:extLst>
              <a:ext uri="{FF2B5EF4-FFF2-40B4-BE49-F238E27FC236}">
                <a16:creationId xmlns:a16="http://schemas.microsoft.com/office/drawing/2014/main" id="{F6DDC852-7028-D302-F47F-0D69E7613A38}"/>
              </a:ext>
            </a:extLst>
          </p:cNvPr>
          <p:cNvPicPr>
            <a:picLocks noChangeAspect="1"/>
          </p:cNvPicPr>
          <p:nvPr/>
        </p:nvPicPr>
        <p:blipFill>
          <a:blip r:embed="rId3"/>
          <a:stretch>
            <a:fillRect/>
          </a:stretch>
        </p:blipFill>
        <p:spPr>
          <a:xfrm>
            <a:off x="142713" y="2262507"/>
            <a:ext cx="1714598" cy="2791383"/>
          </a:xfrm>
          <a:prstGeom prst="rect">
            <a:avLst/>
          </a:prstGeom>
        </p:spPr>
      </p:pic>
    </p:spTree>
    <p:extLst>
      <p:ext uri="{BB962C8B-B14F-4D97-AF65-F5344CB8AC3E}">
        <p14:creationId xmlns:p14="http://schemas.microsoft.com/office/powerpoint/2010/main" val="2839598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15"/>
        <p:cNvGrpSpPr/>
        <p:nvPr/>
      </p:nvGrpSpPr>
      <p:grpSpPr>
        <a:xfrm>
          <a:off x="0" y="0"/>
          <a:ext cx="0" cy="0"/>
          <a:chOff x="0" y="0"/>
          <a:chExt cx="0" cy="0"/>
        </a:xfrm>
      </p:grpSpPr>
      <p:sp>
        <p:nvSpPr>
          <p:cNvPr id="8" name="Retângulo 7">
            <a:extLst>
              <a:ext uri="{FF2B5EF4-FFF2-40B4-BE49-F238E27FC236}">
                <a16:creationId xmlns:a16="http://schemas.microsoft.com/office/drawing/2014/main" id="{5DEE1472-88E3-EAD2-4F1C-1D7BDABE3AC6}"/>
              </a:ext>
            </a:extLst>
          </p:cNvPr>
          <p:cNvSpPr/>
          <p:nvPr/>
        </p:nvSpPr>
        <p:spPr>
          <a:xfrm>
            <a:off x="434417" y="3755295"/>
            <a:ext cx="4093175" cy="888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16" name="Google Shape;6516;p51"/>
          <p:cNvSpPr txBox="1">
            <a:spLocks noGrp="1"/>
          </p:cNvSpPr>
          <p:nvPr>
            <p:ph type="ctrTitle"/>
          </p:nvPr>
        </p:nvSpPr>
        <p:spPr>
          <a:xfrm>
            <a:off x="312095" y="91757"/>
            <a:ext cx="6858708" cy="1069500"/>
          </a:xfrm>
          <a:prstGeom prst="rect">
            <a:avLst/>
          </a:prstGeom>
        </p:spPr>
        <p:txBody>
          <a:bodyPr spcFirstLastPara="1" wrap="square" lIns="91425" tIns="91425" rIns="91425" bIns="91425" anchor="t" anchorCtr="0">
            <a:noAutofit/>
          </a:bodyPr>
          <a:lstStyle/>
          <a:p>
            <a:r>
              <a:rPr lang="en" sz="2800"/>
              <a:t>Bibliographie</a:t>
            </a:r>
            <a:endParaRPr sz="2800"/>
          </a:p>
        </p:txBody>
      </p:sp>
      <p:grpSp>
        <p:nvGrpSpPr>
          <p:cNvPr id="6705" name="Google Shape;6705;p51"/>
          <p:cNvGrpSpPr/>
          <p:nvPr/>
        </p:nvGrpSpPr>
        <p:grpSpPr>
          <a:xfrm rot="-605810" flipH="1">
            <a:off x="8244006" y="553319"/>
            <a:ext cx="166673" cy="166673"/>
            <a:chOff x="2810757" y="1723146"/>
            <a:chExt cx="719700" cy="719700"/>
          </a:xfrm>
        </p:grpSpPr>
        <p:sp>
          <p:nvSpPr>
            <p:cNvPr id="6706" name="Google Shape;6706;p51"/>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1"/>
            <p:cNvGrpSpPr/>
            <p:nvPr/>
          </p:nvGrpSpPr>
          <p:grpSpPr>
            <a:xfrm>
              <a:off x="2938725" y="1995263"/>
              <a:ext cx="463750" cy="159925"/>
              <a:chOff x="5593400" y="2441250"/>
              <a:chExt cx="463750" cy="159925"/>
            </a:xfrm>
          </p:grpSpPr>
          <p:sp>
            <p:nvSpPr>
              <p:cNvPr id="6708" name="Google Shape;6708;p5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5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5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ZoneTexte 2">
            <a:extLst>
              <a:ext uri="{FF2B5EF4-FFF2-40B4-BE49-F238E27FC236}">
                <a16:creationId xmlns:a16="http://schemas.microsoft.com/office/drawing/2014/main" id="{F164BC80-7433-C01E-A6E4-22758B4D8EE3}"/>
              </a:ext>
            </a:extLst>
          </p:cNvPr>
          <p:cNvSpPr txBox="1"/>
          <p:nvPr/>
        </p:nvSpPr>
        <p:spPr>
          <a:xfrm>
            <a:off x="248918" y="1453770"/>
            <a:ext cx="7062091" cy="2677656"/>
          </a:xfrm>
          <a:prstGeom prst="rect">
            <a:avLst/>
          </a:prstGeom>
          <a:noFill/>
        </p:spPr>
        <p:txBody>
          <a:bodyPr wrap="square" lIns="91440" tIns="45720" rIns="91440" bIns="45720" anchor="t">
            <a:spAutoFit/>
          </a:bodyPr>
          <a:lstStyle/>
          <a:p>
            <a:r>
              <a:rPr lang="fr-FR">
                <a:solidFill>
                  <a:schemeClr val="tx1"/>
                </a:solidFill>
              </a:rPr>
              <a:t>TCAS &amp; Mixité de Traffic | Être vu, voir et éviter - DGAC</a:t>
            </a:r>
          </a:p>
          <a:p>
            <a:r>
              <a:rPr lang="fr-FR">
                <a:solidFill>
                  <a:schemeClr val="tx1"/>
                </a:solidFill>
                <a:hlinkClick r:id="rId3">
                  <a:extLst>
                    <a:ext uri="{A12FA001-AC4F-418D-AE19-62706E023703}">
                      <ahyp:hlinkClr xmlns:ahyp="http://schemas.microsoft.com/office/drawing/2018/hyperlinkcolor" val="tx"/>
                    </a:ext>
                  </a:extLst>
                </a:hlinkClick>
              </a:rPr>
              <a:t>https://www.ecologie.gouv.fr/sites/default/files/DSAC_Synth%C3%A8se_2018_loRES.pdf</a:t>
            </a:r>
          </a:p>
          <a:p>
            <a:endParaRPr lang="fr-FR">
              <a:solidFill>
                <a:schemeClr val="tx1"/>
              </a:solidFill>
              <a:hlinkClick r:id="rId3">
                <a:extLst>
                  <a:ext uri="{A12FA001-AC4F-418D-AE19-62706E023703}">
                    <ahyp:hlinkClr xmlns:ahyp="http://schemas.microsoft.com/office/drawing/2018/hyperlinkcolor" val="tx"/>
                  </a:ext>
                </a:extLst>
              </a:hlinkClick>
            </a:endParaRPr>
          </a:p>
          <a:p>
            <a:endParaRPr lang="fr-FR">
              <a:solidFill>
                <a:schemeClr val="tx1"/>
              </a:solidFill>
              <a:hlinkClick r:id="rId3">
                <a:extLst>
                  <a:ext uri="{A12FA001-AC4F-418D-AE19-62706E023703}">
                    <ahyp:hlinkClr xmlns:ahyp="http://schemas.microsoft.com/office/drawing/2018/hyperlinkcolor" val="tx"/>
                  </a:ext>
                </a:extLst>
              </a:hlinkClick>
            </a:endParaRPr>
          </a:p>
          <a:p>
            <a:r>
              <a:rPr lang="fr-FR">
                <a:solidFill>
                  <a:schemeClr val="tx1"/>
                </a:solidFill>
                <a:hlinkClick r:id="rId4">
                  <a:extLst>
                    <a:ext uri="{A12FA001-AC4F-418D-AE19-62706E023703}">
                      <ahyp:hlinkClr xmlns:ahyp="http://schemas.microsoft.com/office/drawing/2018/hyperlinkcolor" val="tx"/>
                    </a:ext>
                  </a:extLst>
                </a:hlinkClick>
              </a:rPr>
              <a:t>https://biblio.univ-annaba.dz/ingeniorat/wp-content/uploads/2019/09/Bedadi-Mehdi.pdf</a:t>
            </a:r>
          </a:p>
          <a:p>
            <a:endParaRPr lang="fr-FR">
              <a:solidFill>
                <a:schemeClr val="tx1"/>
              </a:solidFill>
              <a:hlinkClick r:id="rId5">
                <a:extLst>
                  <a:ext uri="{A12FA001-AC4F-418D-AE19-62706E023703}">
                    <ahyp:hlinkClr xmlns:ahyp="http://schemas.microsoft.com/office/drawing/2018/hyperlinkcolor" val="tx"/>
                  </a:ext>
                </a:extLst>
              </a:hlinkClick>
            </a:endParaRPr>
          </a:p>
          <a:p>
            <a:r>
              <a:rPr lang="fr-FR">
                <a:solidFill>
                  <a:schemeClr val="tx1"/>
                </a:solidFill>
                <a:hlinkClick r:id="rId5">
                  <a:extLst>
                    <a:ext uri="{A12FA001-AC4F-418D-AE19-62706E023703}">
                      <ahyp:hlinkClr xmlns:ahyp="http://schemas.microsoft.com/office/drawing/2018/hyperlinkcolor" val="tx"/>
                    </a:ext>
                  </a:extLst>
                </a:hlinkClick>
              </a:rPr>
              <a:t>https://www.systext.org/sites/all/documents/dynamine-O2/O2_S7_Annexe-1.pdf</a:t>
            </a:r>
          </a:p>
          <a:p>
            <a:endParaRPr lang="fr-FR">
              <a:solidFill>
                <a:schemeClr val="tx1"/>
              </a:solidFill>
            </a:endParaRPr>
          </a:p>
          <a:p>
            <a:r>
              <a:rPr lang="fr-FR">
                <a:solidFill>
                  <a:schemeClr val="tx1"/>
                </a:solidFill>
                <a:hlinkClick r:id="rId6"/>
              </a:rPr>
              <a:t>https://facsci.univ-annaba.dz/wp-content/uploads/2013/07/RESUME-MST-2.pdf</a:t>
            </a:r>
            <a:r>
              <a:rPr lang="fr-FR">
                <a:solidFill>
                  <a:schemeClr val="tx1"/>
                </a:solidFill>
              </a:rPr>
              <a:t> </a:t>
            </a:r>
          </a:p>
          <a:p>
            <a:endParaRPr lang="fr-FR">
              <a:solidFill>
                <a:schemeClr val="tx1"/>
              </a:solidFill>
            </a:endParaRPr>
          </a:p>
          <a:p>
            <a:r>
              <a:rPr lang="fr-FR">
                <a:solidFill>
                  <a:schemeClr val="tx1"/>
                </a:solidFill>
                <a:hlinkClick r:id="rId7"/>
              </a:rPr>
              <a:t>https://www.informaticinfo.com/electronics_frames_fr.html</a:t>
            </a:r>
            <a:r>
              <a:rPr lang="fr-FR">
                <a:solidFill>
                  <a:schemeClr val="tx1"/>
                </a:solidFill>
              </a:rPr>
              <a:t> </a:t>
            </a:r>
          </a:p>
        </p:txBody>
      </p:sp>
    </p:spTree>
    <p:extLst>
      <p:ext uri="{BB962C8B-B14F-4D97-AF65-F5344CB8AC3E}">
        <p14:creationId xmlns:p14="http://schemas.microsoft.com/office/powerpoint/2010/main" val="3781258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15"/>
        <p:cNvGrpSpPr/>
        <p:nvPr/>
      </p:nvGrpSpPr>
      <p:grpSpPr>
        <a:xfrm>
          <a:off x="0" y="0"/>
          <a:ext cx="0" cy="0"/>
          <a:chOff x="0" y="0"/>
          <a:chExt cx="0" cy="0"/>
        </a:xfrm>
      </p:grpSpPr>
      <p:sp>
        <p:nvSpPr>
          <p:cNvPr id="8" name="Retângulo 7">
            <a:extLst>
              <a:ext uri="{FF2B5EF4-FFF2-40B4-BE49-F238E27FC236}">
                <a16:creationId xmlns:a16="http://schemas.microsoft.com/office/drawing/2014/main" id="{5DEE1472-88E3-EAD2-4F1C-1D7BDABE3AC6}"/>
              </a:ext>
            </a:extLst>
          </p:cNvPr>
          <p:cNvSpPr/>
          <p:nvPr/>
        </p:nvSpPr>
        <p:spPr>
          <a:xfrm>
            <a:off x="434417" y="3755295"/>
            <a:ext cx="4093175" cy="888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16" name="Google Shape;6516;p51"/>
          <p:cNvSpPr txBox="1">
            <a:spLocks noGrp="1"/>
          </p:cNvSpPr>
          <p:nvPr>
            <p:ph type="ctrTitle"/>
          </p:nvPr>
        </p:nvSpPr>
        <p:spPr>
          <a:xfrm>
            <a:off x="1152487" y="3660930"/>
            <a:ext cx="4510800" cy="1069500"/>
          </a:xfrm>
          <a:prstGeom prst="rect">
            <a:avLst/>
          </a:prstGeom>
        </p:spPr>
        <p:txBody>
          <a:bodyPr spcFirstLastPara="1" wrap="square" lIns="91425" tIns="91425" rIns="91425" bIns="91425" anchor="t" anchorCtr="0">
            <a:noAutofit/>
          </a:bodyPr>
          <a:lstStyle/>
          <a:p>
            <a:r>
              <a:rPr lang="en"/>
              <a:t>Merci!</a:t>
            </a:r>
            <a:endParaRPr/>
          </a:p>
        </p:txBody>
      </p:sp>
      <p:sp>
        <p:nvSpPr>
          <p:cNvPr id="6539" name="Google Shape;6539;p51"/>
          <p:cNvSpPr/>
          <p:nvPr/>
        </p:nvSpPr>
        <p:spPr>
          <a:xfrm>
            <a:off x="4046900" y="1242949"/>
            <a:ext cx="1290511" cy="145307"/>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sp>
      <p:grpSp>
        <p:nvGrpSpPr>
          <p:cNvPr id="6540" name="Google Shape;6540;p51"/>
          <p:cNvGrpSpPr/>
          <p:nvPr/>
        </p:nvGrpSpPr>
        <p:grpSpPr>
          <a:xfrm flipH="1">
            <a:off x="5458104" y="1223550"/>
            <a:ext cx="2861687" cy="2696400"/>
            <a:chOff x="6712725" y="1324325"/>
            <a:chExt cx="2861687" cy="2696400"/>
          </a:xfrm>
        </p:grpSpPr>
        <p:sp>
          <p:nvSpPr>
            <p:cNvPr id="6541" name="Google Shape;6541;p51"/>
            <p:cNvSpPr/>
            <p:nvPr/>
          </p:nvSpPr>
          <p:spPr>
            <a:xfrm rot="-412467">
              <a:off x="7940813" y="2510723"/>
              <a:ext cx="323324" cy="323324"/>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1"/>
            <p:cNvSpPr/>
            <p:nvPr/>
          </p:nvSpPr>
          <p:spPr>
            <a:xfrm>
              <a:off x="6712725" y="1324325"/>
              <a:ext cx="2696400" cy="2696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1"/>
            <p:cNvSpPr/>
            <p:nvPr/>
          </p:nvSpPr>
          <p:spPr>
            <a:xfrm>
              <a:off x="7041062" y="1652676"/>
              <a:ext cx="2039400" cy="2039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51"/>
            <p:cNvSpPr/>
            <p:nvPr/>
          </p:nvSpPr>
          <p:spPr>
            <a:xfrm>
              <a:off x="6890093" y="339572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51"/>
            <p:cNvSpPr/>
            <p:nvPr/>
          </p:nvSpPr>
          <p:spPr>
            <a:xfrm>
              <a:off x="9220712" y="2567403"/>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1"/>
            <p:cNvSpPr/>
            <p:nvPr/>
          </p:nvSpPr>
          <p:spPr>
            <a:xfrm>
              <a:off x="7257244" y="1698702"/>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1"/>
            <p:cNvSpPr/>
            <p:nvPr/>
          </p:nvSpPr>
          <p:spPr>
            <a:xfrm rot="-528068">
              <a:off x="7637814" y="2351005"/>
              <a:ext cx="380379" cy="380379"/>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51"/>
            <p:cNvSpPr/>
            <p:nvPr/>
          </p:nvSpPr>
          <p:spPr>
            <a:xfrm rot="-526072">
              <a:off x="7871270" y="2177593"/>
              <a:ext cx="301119" cy="301119"/>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51"/>
            <p:cNvSpPr/>
            <p:nvPr/>
          </p:nvSpPr>
          <p:spPr>
            <a:xfrm rot="-412467">
              <a:off x="8023938" y="2819873"/>
              <a:ext cx="323324" cy="323324"/>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1"/>
            <p:cNvSpPr/>
            <p:nvPr/>
          </p:nvSpPr>
          <p:spPr>
            <a:xfrm rot="-412051">
              <a:off x="8173991" y="2499994"/>
              <a:ext cx="496764" cy="496764"/>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51"/>
            <p:cNvSpPr/>
            <p:nvPr/>
          </p:nvSpPr>
          <p:spPr>
            <a:xfrm rot="367957">
              <a:off x="7997600" y="2079012"/>
              <a:ext cx="713282" cy="713282"/>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51"/>
            <p:cNvSpPr/>
            <p:nvPr/>
          </p:nvSpPr>
          <p:spPr>
            <a:xfrm rot="366673">
              <a:off x="7505046" y="2483082"/>
              <a:ext cx="712952" cy="712952"/>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3" name="Google Shape;6553;p51"/>
            <p:cNvGrpSpPr/>
            <p:nvPr/>
          </p:nvGrpSpPr>
          <p:grpSpPr>
            <a:xfrm>
              <a:off x="7647938" y="2765013"/>
              <a:ext cx="427175" cy="149075"/>
              <a:chOff x="4952850" y="2127900"/>
              <a:chExt cx="427175" cy="149075"/>
            </a:xfrm>
          </p:grpSpPr>
          <p:sp>
            <p:nvSpPr>
              <p:cNvPr id="6554" name="Google Shape;6554;p51"/>
              <p:cNvSpPr/>
              <p:nvPr/>
            </p:nvSpPr>
            <p:spPr>
              <a:xfrm>
                <a:off x="5094800" y="2178400"/>
                <a:ext cx="143650" cy="43700"/>
              </a:xfrm>
              <a:custGeom>
                <a:avLst/>
                <a:gdLst/>
                <a:ahLst/>
                <a:cxnLst/>
                <a:rect l="l" t="t" r="r" b="b"/>
                <a:pathLst>
                  <a:path w="5746" h="1748" extrusionOk="0">
                    <a:moveTo>
                      <a:pt x="2656" y="217"/>
                    </a:moveTo>
                    <a:cubicBezTo>
                      <a:pt x="2656" y="95"/>
                      <a:pt x="2750" y="0"/>
                      <a:pt x="2873" y="0"/>
                    </a:cubicBezTo>
                    <a:cubicBezTo>
                      <a:pt x="2981" y="0"/>
                      <a:pt x="3075" y="95"/>
                      <a:pt x="3075" y="217"/>
                    </a:cubicBezTo>
                    <a:cubicBezTo>
                      <a:pt x="3075" y="528"/>
                      <a:pt x="3198" y="813"/>
                      <a:pt x="3401" y="1016"/>
                    </a:cubicBezTo>
                    <a:cubicBezTo>
                      <a:pt x="3604" y="1220"/>
                      <a:pt x="3888" y="1341"/>
                      <a:pt x="4201" y="1341"/>
                    </a:cubicBezTo>
                    <a:cubicBezTo>
                      <a:pt x="4512" y="1341"/>
                      <a:pt x="4797" y="1220"/>
                      <a:pt x="4999" y="1016"/>
                    </a:cubicBezTo>
                    <a:cubicBezTo>
                      <a:pt x="5203" y="813"/>
                      <a:pt x="5325" y="528"/>
                      <a:pt x="5325" y="217"/>
                    </a:cubicBezTo>
                    <a:cubicBezTo>
                      <a:pt x="5325" y="95"/>
                      <a:pt x="5420" y="0"/>
                      <a:pt x="5541" y="0"/>
                    </a:cubicBezTo>
                    <a:cubicBezTo>
                      <a:pt x="5650" y="0"/>
                      <a:pt x="5745" y="95"/>
                      <a:pt x="5745" y="217"/>
                    </a:cubicBezTo>
                    <a:cubicBezTo>
                      <a:pt x="5745" y="637"/>
                      <a:pt x="5569" y="1030"/>
                      <a:pt x="5298" y="1301"/>
                    </a:cubicBezTo>
                    <a:cubicBezTo>
                      <a:pt x="5014" y="1585"/>
                      <a:pt x="4634" y="1748"/>
                      <a:pt x="4201" y="1748"/>
                    </a:cubicBezTo>
                    <a:cubicBezTo>
                      <a:pt x="3780" y="1748"/>
                      <a:pt x="3388" y="1585"/>
                      <a:pt x="3117" y="1301"/>
                    </a:cubicBezTo>
                    <a:cubicBezTo>
                      <a:pt x="3021" y="1206"/>
                      <a:pt x="2940" y="1097"/>
                      <a:pt x="2873" y="989"/>
                    </a:cubicBezTo>
                    <a:cubicBezTo>
                      <a:pt x="2804" y="1097"/>
                      <a:pt x="2723" y="1206"/>
                      <a:pt x="2629" y="1301"/>
                    </a:cubicBezTo>
                    <a:cubicBezTo>
                      <a:pt x="2344" y="1585"/>
                      <a:pt x="1964" y="1748"/>
                      <a:pt x="1531" y="1748"/>
                    </a:cubicBezTo>
                    <a:cubicBezTo>
                      <a:pt x="1111" y="1748"/>
                      <a:pt x="718" y="1585"/>
                      <a:pt x="447" y="1301"/>
                    </a:cubicBezTo>
                    <a:cubicBezTo>
                      <a:pt x="163" y="1030"/>
                      <a:pt x="0" y="637"/>
                      <a:pt x="0" y="217"/>
                    </a:cubicBezTo>
                    <a:cubicBezTo>
                      <a:pt x="0" y="95"/>
                      <a:pt x="82" y="0"/>
                      <a:pt x="203" y="0"/>
                    </a:cubicBezTo>
                    <a:cubicBezTo>
                      <a:pt x="311" y="0"/>
                      <a:pt x="407" y="95"/>
                      <a:pt x="407" y="217"/>
                    </a:cubicBezTo>
                    <a:cubicBezTo>
                      <a:pt x="407" y="528"/>
                      <a:pt x="528" y="813"/>
                      <a:pt x="732" y="1016"/>
                    </a:cubicBezTo>
                    <a:cubicBezTo>
                      <a:pt x="949" y="1220"/>
                      <a:pt x="1220" y="1341"/>
                      <a:pt x="1531" y="1341"/>
                    </a:cubicBezTo>
                    <a:cubicBezTo>
                      <a:pt x="1843" y="1341"/>
                      <a:pt x="2127" y="1220"/>
                      <a:pt x="2331" y="1016"/>
                    </a:cubicBezTo>
                    <a:cubicBezTo>
                      <a:pt x="2533" y="813"/>
                      <a:pt x="2656" y="528"/>
                      <a:pt x="2656" y="2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51"/>
              <p:cNvSpPr/>
              <p:nvPr/>
            </p:nvSpPr>
            <p:spPr>
              <a:xfrm>
                <a:off x="5279075" y="2127900"/>
                <a:ext cx="100950" cy="100975"/>
              </a:xfrm>
              <a:custGeom>
                <a:avLst/>
                <a:gdLst/>
                <a:ahLst/>
                <a:cxnLst/>
                <a:rect l="l" t="t" r="r" b="b"/>
                <a:pathLst>
                  <a:path w="4038" h="4039" extrusionOk="0">
                    <a:moveTo>
                      <a:pt x="2018" y="4039"/>
                    </a:moveTo>
                    <a:cubicBezTo>
                      <a:pt x="3129" y="4039"/>
                      <a:pt x="4038" y="3131"/>
                      <a:pt x="4038" y="2020"/>
                    </a:cubicBezTo>
                    <a:cubicBezTo>
                      <a:pt x="4038" y="909"/>
                      <a:pt x="3129" y="1"/>
                      <a:pt x="2018" y="1"/>
                    </a:cubicBezTo>
                    <a:cubicBezTo>
                      <a:pt x="907" y="1"/>
                      <a:pt x="0" y="909"/>
                      <a:pt x="0" y="2020"/>
                    </a:cubicBezTo>
                    <a:cubicBezTo>
                      <a:pt x="0" y="3131"/>
                      <a:pt x="907" y="4039"/>
                      <a:pt x="2018"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1"/>
              <p:cNvSpPr/>
              <p:nvPr/>
            </p:nvSpPr>
            <p:spPr>
              <a:xfrm>
                <a:off x="5301075" y="2142150"/>
                <a:ext cx="35925" cy="35600"/>
              </a:xfrm>
              <a:custGeom>
                <a:avLst/>
                <a:gdLst/>
                <a:ahLst/>
                <a:cxnLst/>
                <a:rect l="l" t="t" r="r" b="b"/>
                <a:pathLst>
                  <a:path w="1437" h="1424" extrusionOk="0">
                    <a:moveTo>
                      <a:pt x="719" y="1423"/>
                    </a:moveTo>
                    <a:cubicBezTo>
                      <a:pt x="1111" y="1423"/>
                      <a:pt x="1437" y="1111"/>
                      <a:pt x="1437" y="719"/>
                    </a:cubicBezTo>
                    <a:cubicBezTo>
                      <a:pt x="1437" y="325"/>
                      <a:pt x="1111" y="0"/>
                      <a:pt x="719" y="0"/>
                    </a:cubicBezTo>
                    <a:cubicBezTo>
                      <a:pt x="325" y="0"/>
                      <a:pt x="0" y="325"/>
                      <a:pt x="0" y="719"/>
                    </a:cubicBezTo>
                    <a:cubicBezTo>
                      <a:pt x="0" y="1111"/>
                      <a:pt x="325"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1"/>
              <p:cNvSpPr/>
              <p:nvPr/>
            </p:nvSpPr>
            <p:spPr>
              <a:xfrm>
                <a:off x="4952850" y="2127900"/>
                <a:ext cx="100975" cy="100975"/>
              </a:xfrm>
              <a:custGeom>
                <a:avLst/>
                <a:gdLst/>
                <a:ahLst/>
                <a:cxnLst/>
                <a:rect l="l" t="t" r="r" b="b"/>
                <a:pathLst>
                  <a:path w="4039" h="4039" extrusionOk="0">
                    <a:moveTo>
                      <a:pt x="2020" y="4039"/>
                    </a:moveTo>
                    <a:cubicBezTo>
                      <a:pt x="3131" y="4039"/>
                      <a:pt x="4038" y="3131"/>
                      <a:pt x="4038" y="2020"/>
                    </a:cubicBezTo>
                    <a:cubicBezTo>
                      <a:pt x="4038" y="909"/>
                      <a:pt x="3131" y="1"/>
                      <a:pt x="2020" y="1"/>
                    </a:cubicBezTo>
                    <a:cubicBezTo>
                      <a:pt x="909" y="1"/>
                      <a:pt x="1" y="909"/>
                      <a:pt x="1" y="2020"/>
                    </a:cubicBezTo>
                    <a:cubicBezTo>
                      <a:pt x="1" y="3131"/>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1"/>
              <p:cNvSpPr/>
              <p:nvPr/>
            </p:nvSpPr>
            <p:spPr>
              <a:xfrm>
                <a:off x="4996200" y="2142150"/>
                <a:ext cx="35625" cy="35600"/>
              </a:xfrm>
              <a:custGeom>
                <a:avLst/>
                <a:gdLst/>
                <a:ahLst/>
                <a:cxnLst/>
                <a:rect l="l" t="t" r="r" b="b"/>
                <a:pathLst>
                  <a:path w="1425" h="1424" extrusionOk="0">
                    <a:moveTo>
                      <a:pt x="719" y="1423"/>
                    </a:moveTo>
                    <a:cubicBezTo>
                      <a:pt x="1112" y="1423"/>
                      <a:pt x="1424" y="1111"/>
                      <a:pt x="1424" y="719"/>
                    </a:cubicBezTo>
                    <a:cubicBezTo>
                      <a:pt x="1424" y="325"/>
                      <a:pt x="1112" y="0"/>
                      <a:pt x="719" y="0"/>
                    </a:cubicBezTo>
                    <a:cubicBezTo>
                      <a:pt x="313" y="0"/>
                      <a:pt x="1" y="325"/>
                      <a:pt x="1" y="719"/>
                    </a:cubicBezTo>
                    <a:cubicBezTo>
                      <a:pt x="1" y="1111"/>
                      <a:pt x="313"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51"/>
              <p:cNvSpPr/>
              <p:nvPr/>
            </p:nvSpPr>
            <p:spPr>
              <a:xfrm>
                <a:off x="49697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6" y="0"/>
                      <a:pt x="1" y="271"/>
                      <a:pt x="1" y="611"/>
                    </a:cubicBezTo>
                    <a:cubicBezTo>
                      <a:pt x="1" y="949"/>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1"/>
              <p:cNvSpPr/>
              <p:nvPr/>
            </p:nvSpPr>
            <p:spPr>
              <a:xfrm>
                <a:off x="52844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5" y="0"/>
                      <a:pt x="1" y="271"/>
                      <a:pt x="1" y="611"/>
                    </a:cubicBezTo>
                    <a:cubicBezTo>
                      <a:pt x="1" y="949"/>
                      <a:pt x="705"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51"/>
            <p:cNvGrpSpPr/>
            <p:nvPr/>
          </p:nvGrpSpPr>
          <p:grpSpPr>
            <a:xfrm>
              <a:off x="8157775" y="2365025"/>
              <a:ext cx="392950" cy="141250"/>
              <a:chOff x="6253275" y="1773275"/>
              <a:chExt cx="392950" cy="141250"/>
            </a:xfrm>
          </p:grpSpPr>
          <p:sp>
            <p:nvSpPr>
              <p:cNvPr id="6562" name="Google Shape;6562;p51"/>
              <p:cNvSpPr/>
              <p:nvPr/>
            </p:nvSpPr>
            <p:spPr>
              <a:xfrm>
                <a:off x="6395525" y="1847125"/>
                <a:ext cx="108425" cy="57250"/>
              </a:xfrm>
              <a:custGeom>
                <a:avLst/>
                <a:gdLst/>
                <a:ahLst/>
                <a:cxnLst/>
                <a:rect l="l" t="t" r="r" b="b"/>
                <a:pathLst>
                  <a:path w="4337" h="2290" extrusionOk="0">
                    <a:moveTo>
                      <a:pt x="1247" y="392"/>
                    </a:moveTo>
                    <a:cubicBezTo>
                      <a:pt x="1017" y="257"/>
                      <a:pt x="814" y="108"/>
                      <a:pt x="597" y="81"/>
                    </a:cubicBezTo>
                    <a:cubicBezTo>
                      <a:pt x="1" y="0"/>
                      <a:pt x="41" y="813"/>
                      <a:pt x="245" y="1192"/>
                    </a:cubicBezTo>
                    <a:cubicBezTo>
                      <a:pt x="664" y="1924"/>
                      <a:pt x="1423" y="2289"/>
                      <a:pt x="2169" y="2276"/>
                    </a:cubicBezTo>
                    <a:cubicBezTo>
                      <a:pt x="2928" y="2289"/>
                      <a:pt x="3686" y="1924"/>
                      <a:pt x="4093" y="1192"/>
                    </a:cubicBezTo>
                    <a:cubicBezTo>
                      <a:pt x="4296" y="813"/>
                      <a:pt x="4337" y="0"/>
                      <a:pt x="3741" y="81"/>
                    </a:cubicBezTo>
                    <a:cubicBezTo>
                      <a:pt x="3524" y="108"/>
                      <a:pt x="3320" y="257"/>
                      <a:pt x="3090" y="392"/>
                    </a:cubicBezTo>
                    <a:cubicBezTo>
                      <a:pt x="2805" y="555"/>
                      <a:pt x="2480" y="623"/>
                      <a:pt x="2169" y="609"/>
                    </a:cubicBezTo>
                    <a:cubicBezTo>
                      <a:pt x="1857" y="623"/>
                      <a:pt x="1546" y="555"/>
                      <a:pt x="1247" y="3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1"/>
              <p:cNvSpPr/>
              <p:nvPr/>
            </p:nvSpPr>
            <p:spPr>
              <a:xfrm>
                <a:off x="6267500" y="1773275"/>
                <a:ext cx="72825" cy="94875"/>
              </a:xfrm>
              <a:custGeom>
                <a:avLst/>
                <a:gdLst/>
                <a:ahLst/>
                <a:cxnLst/>
                <a:rect l="l" t="t" r="r" b="b"/>
                <a:pathLst>
                  <a:path w="2913" h="3795" extrusionOk="0">
                    <a:moveTo>
                      <a:pt x="284" y="691"/>
                    </a:moveTo>
                    <a:cubicBezTo>
                      <a:pt x="122" y="582"/>
                      <a:pt x="67" y="380"/>
                      <a:pt x="176" y="217"/>
                    </a:cubicBezTo>
                    <a:cubicBezTo>
                      <a:pt x="271" y="54"/>
                      <a:pt x="488" y="0"/>
                      <a:pt x="651" y="109"/>
                    </a:cubicBezTo>
                    <a:cubicBezTo>
                      <a:pt x="651" y="109"/>
                      <a:pt x="2819" y="1464"/>
                      <a:pt x="2859" y="2154"/>
                    </a:cubicBezTo>
                    <a:cubicBezTo>
                      <a:pt x="2913" y="2927"/>
                      <a:pt x="501" y="3740"/>
                      <a:pt x="488" y="3740"/>
                    </a:cubicBezTo>
                    <a:cubicBezTo>
                      <a:pt x="311" y="3794"/>
                      <a:pt x="122" y="3699"/>
                      <a:pt x="54" y="3523"/>
                    </a:cubicBezTo>
                    <a:cubicBezTo>
                      <a:pt x="0" y="3346"/>
                      <a:pt x="95" y="3144"/>
                      <a:pt x="271" y="3090"/>
                    </a:cubicBezTo>
                    <a:cubicBezTo>
                      <a:pt x="284" y="3090"/>
                      <a:pt x="2195" y="2439"/>
                      <a:pt x="2181" y="2195"/>
                    </a:cubicBezTo>
                    <a:cubicBezTo>
                      <a:pt x="2154" y="1856"/>
                      <a:pt x="284" y="691"/>
                      <a:pt x="284" y="6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1"/>
              <p:cNvSpPr/>
              <p:nvPr/>
            </p:nvSpPr>
            <p:spPr>
              <a:xfrm>
                <a:off x="6559125" y="1773275"/>
                <a:ext cx="72875" cy="94875"/>
              </a:xfrm>
              <a:custGeom>
                <a:avLst/>
                <a:gdLst/>
                <a:ahLst/>
                <a:cxnLst/>
                <a:rect l="l" t="t" r="r" b="b"/>
                <a:pathLst>
                  <a:path w="2915" h="3795" extrusionOk="0">
                    <a:moveTo>
                      <a:pt x="2264" y="109"/>
                    </a:moveTo>
                    <a:cubicBezTo>
                      <a:pt x="2427" y="0"/>
                      <a:pt x="2643" y="54"/>
                      <a:pt x="2738" y="217"/>
                    </a:cubicBezTo>
                    <a:cubicBezTo>
                      <a:pt x="2846" y="380"/>
                      <a:pt x="2792" y="582"/>
                      <a:pt x="2629" y="691"/>
                    </a:cubicBezTo>
                    <a:cubicBezTo>
                      <a:pt x="2629" y="691"/>
                      <a:pt x="760" y="1856"/>
                      <a:pt x="747" y="2195"/>
                    </a:cubicBezTo>
                    <a:cubicBezTo>
                      <a:pt x="719" y="2439"/>
                      <a:pt x="2629" y="3090"/>
                      <a:pt x="2643" y="3090"/>
                    </a:cubicBezTo>
                    <a:cubicBezTo>
                      <a:pt x="2819" y="3144"/>
                      <a:pt x="2914" y="3346"/>
                      <a:pt x="2860" y="3523"/>
                    </a:cubicBezTo>
                    <a:cubicBezTo>
                      <a:pt x="2792" y="3699"/>
                      <a:pt x="2602" y="3794"/>
                      <a:pt x="2427" y="3740"/>
                    </a:cubicBezTo>
                    <a:cubicBezTo>
                      <a:pt x="2413" y="3740"/>
                      <a:pt x="1" y="2927"/>
                      <a:pt x="55" y="2154"/>
                    </a:cubicBezTo>
                    <a:cubicBezTo>
                      <a:pt x="96" y="1464"/>
                      <a:pt x="2264" y="109"/>
                      <a:pt x="2264" y="1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1"/>
              <p:cNvSpPr/>
              <p:nvPr/>
            </p:nvSpPr>
            <p:spPr>
              <a:xfrm>
                <a:off x="6253275" y="1884375"/>
                <a:ext cx="78250" cy="30150"/>
              </a:xfrm>
              <a:custGeom>
                <a:avLst/>
                <a:gdLst/>
                <a:ahLst/>
                <a:cxnLst/>
                <a:rect l="l" t="t" r="r" b="b"/>
                <a:pathLst>
                  <a:path w="3130" h="1206" extrusionOk="0">
                    <a:moveTo>
                      <a:pt x="1572" y="1206"/>
                    </a:moveTo>
                    <a:cubicBezTo>
                      <a:pt x="2425" y="1206"/>
                      <a:pt x="3130" y="935"/>
                      <a:pt x="3130" y="597"/>
                    </a:cubicBezTo>
                    <a:cubicBezTo>
                      <a:pt x="3130" y="271"/>
                      <a:pt x="2425"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51"/>
              <p:cNvSpPr/>
              <p:nvPr/>
            </p:nvSpPr>
            <p:spPr>
              <a:xfrm>
                <a:off x="6567950" y="1884375"/>
                <a:ext cx="78275" cy="30150"/>
              </a:xfrm>
              <a:custGeom>
                <a:avLst/>
                <a:gdLst/>
                <a:ahLst/>
                <a:cxnLst/>
                <a:rect l="l" t="t" r="r" b="b"/>
                <a:pathLst>
                  <a:path w="3131" h="1206" extrusionOk="0">
                    <a:moveTo>
                      <a:pt x="1572" y="1206"/>
                    </a:moveTo>
                    <a:cubicBezTo>
                      <a:pt x="2426" y="1206"/>
                      <a:pt x="3130" y="935"/>
                      <a:pt x="3130" y="597"/>
                    </a:cubicBezTo>
                    <a:cubicBezTo>
                      <a:pt x="3130" y="271"/>
                      <a:pt x="2426"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51"/>
            <p:cNvGrpSpPr/>
            <p:nvPr/>
          </p:nvGrpSpPr>
          <p:grpSpPr>
            <a:xfrm>
              <a:off x="7283528" y="1827591"/>
              <a:ext cx="301143" cy="95916"/>
              <a:chOff x="5581225" y="1820025"/>
              <a:chExt cx="463725" cy="147700"/>
            </a:xfrm>
          </p:grpSpPr>
          <p:sp>
            <p:nvSpPr>
              <p:cNvPr id="6568" name="Google Shape;6568;p51"/>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1"/>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1"/>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51"/>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1"/>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1"/>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51"/>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1"/>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1"/>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1"/>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51"/>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1"/>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1"/>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51"/>
            <p:cNvGrpSpPr/>
            <p:nvPr/>
          </p:nvGrpSpPr>
          <p:grpSpPr>
            <a:xfrm>
              <a:off x="9246978" y="2696291"/>
              <a:ext cx="301143" cy="95916"/>
              <a:chOff x="5581225" y="1820025"/>
              <a:chExt cx="463725" cy="147700"/>
            </a:xfrm>
          </p:grpSpPr>
          <p:sp>
            <p:nvSpPr>
              <p:cNvPr id="6582" name="Google Shape;6582;p51"/>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1"/>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1"/>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51"/>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51"/>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1"/>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1"/>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1"/>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1"/>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51"/>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1"/>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1"/>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1"/>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51"/>
            <p:cNvGrpSpPr/>
            <p:nvPr/>
          </p:nvGrpSpPr>
          <p:grpSpPr>
            <a:xfrm>
              <a:off x="6916378" y="3524616"/>
              <a:ext cx="301143" cy="95916"/>
              <a:chOff x="5581225" y="1820025"/>
              <a:chExt cx="463725" cy="147700"/>
            </a:xfrm>
          </p:grpSpPr>
          <p:sp>
            <p:nvSpPr>
              <p:cNvPr id="6596" name="Google Shape;6596;p51"/>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1"/>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1"/>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1"/>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1"/>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1"/>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1"/>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1"/>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1"/>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1"/>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1"/>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1"/>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1"/>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9" name="Google Shape;6609;p51"/>
          <p:cNvGrpSpPr/>
          <p:nvPr/>
        </p:nvGrpSpPr>
        <p:grpSpPr>
          <a:xfrm flipH="1">
            <a:off x="4862150" y="3543552"/>
            <a:ext cx="976365" cy="965717"/>
            <a:chOff x="2214529" y="2433804"/>
            <a:chExt cx="2706110" cy="2676600"/>
          </a:xfrm>
        </p:grpSpPr>
        <p:sp>
          <p:nvSpPr>
            <p:cNvPr id="6610" name="Google Shape;6610;p51"/>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51"/>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1"/>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51"/>
            <p:cNvSpPr/>
            <p:nvPr/>
          </p:nvSpPr>
          <p:spPr>
            <a:xfrm>
              <a:off x="2316805" y="3196979"/>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51"/>
            <p:cNvGrpSpPr/>
            <p:nvPr/>
          </p:nvGrpSpPr>
          <p:grpSpPr>
            <a:xfrm>
              <a:off x="2343091" y="3325866"/>
              <a:ext cx="301143" cy="95916"/>
              <a:chOff x="5581225" y="1820025"/>
              <a:chExt cx="463725" cy="147700"/>
            </a:xfrm>
          </p:grpSpPr>
          <p:sp>
            <p:nvSpPr>
              <p:cNvPr id="6615" name="Google Shape;6615;p51"/>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1"/>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51"/>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51"/>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1"/>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1"/>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1"/>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1"/>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51"/>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1"/>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1"/>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1"/>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1"/>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8" name="Google Shape;6628;p51"/>
            <p:cNvSpPr/>
            <p:nvPr/>
          </p:nvSpPr>
          <p:spPr>
            <a:xfrm>
              <a:off x="4354930" y="3338379"/>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9" name="Google Shape;6629;p51"/>
            <p:cNvGrpSpPr/>
            <p:nvPr/>
          </p:nvGrpSpPr>
          <p:grpSpPr>
            <a:xfrm>
              <a:off x="4381216" y="3467266"/>
              <a:ext cx="301143" cy="95916"/>
              <a:chOff x="5581225" y="1820025"/>
              <a:chExt cx="463725" cy="147700"/>
            </a:xfrm>
          </p:grpSpPr>
          <p:sp>
            <p:nvSpPr>
              <p:cNvPr id="6630" name="Google Shape;6630;p51"/>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1"/>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1"/>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1"/>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1"/>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1"/>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1"/>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51"/>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1"/>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1"/>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51"/>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1"/>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1"/>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51"/>
            <p:cNvSpPr/>
            <p:nvPr/>
          </p:nvSpPr>
          <p:spPr>
            <a:xfrm>
              <a:off x="3163480" y="4603504"/>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51"/>
            <p:cNvGrpSpPr/>
            <p:nvPr/>
          </p:nvGrpSpPr>
          <p:grpSpPr>
            <a:xfrm>
              <a:off x="3189766" y="4732391"/>
              <a:ext cx="301143" cy="95916"/>
              <a:chOff x="5581225" y="1820025"/>
              <a:chExt cx="463725" cy="147700"/>
            </a:xfrm>
          </p:grpSpPr>
          <p:sp>
            <p:nvSpPr>
              <p:cNvPr id="6645" name="Google Shape;6645;p51"/>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1"/>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1"/>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1"/>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1"/>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1"/>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1"/>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1"/>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51"/>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1"/>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1"/>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1"/>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1"/>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1"/>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9" name="Google Shape;6659;p51"/>
            <p:cNvGrpSpPr/>
            <p:nvPr/>
          </p:nvGrpSpPr>
          <p:grpSpPr>
            <a:xfrm>
              <a:off x="3390682" y="3715768"/>
              <a:ext cx="353683" cy="112666"/>
              <a:chOff x="5581225" y="1820025"/>
              <a:chExt cx="463725" cy="147700"/>
            </a:xfrm>
          </p:grpSpPr>
          <p:sp>
            <p:nvSpPr>
              <p:cNvPr id="6660" name="Google Shape;6660;p51"/>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51"/>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51"/>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1"/>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1"/>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1"/>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1"/>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1"/>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1"/>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1"/>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1"/>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1"/>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1"/>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3" name="Google Shape;6673;p51"/>
          <p:cNvGrpSpPr/>
          <p:nvPr/>
        </p:nvGrpSpPr>
        <p:grpSpPr>
          <a:xfrm rot="-605810" flipH="1">
            <a:off x="7819856" y="4285669"/>
            <a:ext cx="166673" cy="166673"/>
            <a:chOff x="2810757" y="1723146"/>
            <a:chExt cx="719700" cy="719700"/>
          </a:xfrm>
        </p:grpSpPr>
        <p:sp>
          <p:nvSpPr>
            <p:cNvPr id="6674" name="Google Shape;6674;p51"/>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5" name="Google Shape;6675;p51"/>
            <p:cNvGrpSpPr/>
            <p:nvPr/>
          </p:nvGrpSpPr>
          <p:grpSpPr>
            <a:xfrm>
              <a:off x="2938725" y="1995263"/>
              <a:ext cx="463750" cy="159925"/>
              <a:chOff x="5593400" y="2441250"/>
              <a:chExt cx="463750" cy="159925"/>
            </a:xfrm>
          </p:grpSpPr>
          <p:sp>
            <p:nvSpPr>
              <p:cNvPr id="6676" name="Google Shape;6676;p5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5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5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5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9" name="Google Shape;6689;p51"/>
          <p:cNvGrpSpPr/>
          <p:nvPr/>
        </p:nvGrpSpPr>
        <p:grpSpPr>
          <a:xfrm rot="-605810" flipH="1">
            <a:off x="6187981" y="774044"/>
            <a:ext cx="166673" cy="166673"/>
            <a:chOff x="2810757" y="1723146"/>
            <a:chExt cx="719700" cy="719700"/>
          </a:xfrm>
        </p:grpSpPr>
        <p:sp>
          <p:nvSpPr>
            <p:cNvPr id="6690" name="Google Shape;6690;p51"/>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1" name="Google Shape;6691;p51"/>
            <p:cNvGrpSpPr/>
            <p:nvPr/>
          </p:nvGrpSpPr>
          <p:grpSpPr>
            <a:xfrm>
              <a:off x="2938725" y="1995263"/>
              <a:ext cx="463750" cy="159925"/>
              <a:chOff x="5593400" y="2441250"/>
              <a:chExt cx="463750" cy="159925"/>
            </a:xfrm>
          </p:grpSpPr>
          <p:sp>
            <p:nvSpPr>
              <p:cNvPr id="6692" name="Google Shape;6692;p5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5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5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5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05" name="Google Shape;6705;p51"/>
          <p:cNvGrpSpPr/>
          <p:nvPr/>
        </p:nvGrpSpPr>
        <p:grpSpPr>
          <a:xfrm rot="-605810" flipH="1">
            <a:off x="8244006" y="553319"/>
            <a:ext cx="166673" cy="166673"/>
            <a:chOff x="2810757" y="1723146"/>
            <a:chExt cx="719700" cy="719700"/>
          </a:xfrm>
        </p:grpSpPr>
        <p:sp>
          <p:nvSpPr>
            <p:cNvPr id="6706" name="Google Shape;6706;p51"/>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1"/>
            <p:cNvGrpSpPr/>
            <p:nvPr/>
          </p:nvGrpSpPr>
          <p:grpSpPr>
            <a:xfrm>
              <a:off x="2938725" y="1995263"/>
              <a:ext cx="463750" cy="159925"/>
              <a:chOff x="5593400" y="2441250"/>
              <a:chExt cx="463750" cy="159925"/>
            </a:xfrm>
          </p:grpSpPr>
          <p:sp>
            <p:nvSpPr>
              <p:cNvPr id="6708" name="Google Shape;6708;p5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5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5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grpSp>
        <p:nvGrpSpPr>
          <p:cNvPr id="938" name="Google Shape;938;p33"/>
          <p:cNvGrpSpPr/>
          <p:nvPr/>
        </p:nvGrpSpPr>
        <p:grpSpPr>
          <a:xfrm rot="-1147875">
            <a:off x="118224" y="157019"/>
            <a:ext cx="166676" cy="166676"/>
            <a:chOff x="2810757" y="1723146"/>
            <a:chExt cx="719700" cy="719700"/>
          </a:xfrm>
        </p:grpSpPr>
        <p:sp>
          <p:nvSpPr>
            <p:cNvPr id="939" name="Google Shape;93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3"/>
            <p:cNvGrpSpPr/>
            <p:nvPr/>
          </p:nvGrpSpPr>
          <p:grpSpPr>
            <a:xfrm>
              <a:off x="2938725" y="1995263"/>
              <a:ext cx="463750" cy="159925"/>
              <a:chOff x="5593400" y="2441250"/>
              <a:chExt cx="463750" cy="159925"/>
            </a:xfrm>
          </p:grpSpPr>
          <p:sp>
            <p:nvSpPr>
              <p:cNvPr id="941" name="Google Shape;94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8656757" y="4709650"/>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8813826" y="169250"/>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8645446" y="2319150"/>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110127" y="2396329"/>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8" name="Google Shape;1018;p33"/>
          <p:cNvGrpSpPr/>
          <p:nvPr/>
        </p:nvGrpSpPr>
        <p:grpSpPr>
          <a:xfrm rot="-774445">
            <a:off x="209909" y="4809490"/>
            <a:ext cx="166573" cy="166573"/>
            <a:chOff x="2810757" y="1723146"/>
            <a:chExt cx="719700" cy="719700"/>
          </a:xfrm>
        </p:grpSpPr>
        <p:sp>
          <p:nvSpPr>
            <p:cNvPr id="1019" name="Google Shape;101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3"/>
            <p:cNvGrpSpPr/>
            <p:nvPr/>
          </p:nvGrpSpPr>
          <p:grpSpPr>
            <a:xfrm>
              <a:off x="2938725" y="1995263"/>
              <a:ext cx="463750" cy="159925"/>
              <a:chOff x="5593400" y="2441250"/>
              <a:chExt cx="463750" cy="159925"/>
            </a:xfrm>
          </p:grpSpPr>
          <p:sp>
            <p:nvSpPr>
              <p:cNvPr id="1021" name="Google Shape;102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807;p33">
            <a:extLst>
              <a:ext uri="{FF2B5EF4-FFF2-40B4-BE49-F238E27FC236}">
                <a16:creationId xmlns:a16="http://schemas.microsoft.com/office/drawing/2014/main" id="{E3693A18-82CE-1893-B7AE-8EBE351ED43B}"/>
              </a:ext>
            </a:extLst>
          </p:cNvPr>
          <p:cNvSpPr txBox="1">
            <a:spLocks noGrp="1"/>
          </p:cNvSpPr>
          <p:nvPr>
            <p:ph type="title"/>
          </p:nvPr>
        </p:nvSpPr>
        <p:spPr>
          <a:xfrm>
            <a:off x="2152422" y="204539"/>
            <a:ext cx="4839155" cy="613623"/>
          </a:xfrm>
          <a:prstGeom prst="rect">
            <a:avLst/>
          </a:prstGeom>
        </p:spPr>
        <p:txBody>
          <a:bodyPr spcFirstLastPara="1" wrap="square" lIns="91425" tIns="91425" rIns="91425" bIns="91425" anchor="t" anchorCtr="0">
            <a:noAutofit/>
          </a:bodyPr>
          <a:lstStyle/>
          <a:p>
            <a:r>
              <a:rPr lang="fr-FR" sz="2400"/>
              <a:t>Q</a:t>
            </a:r>
            <a:r>
              <a:rPr lang="en" sz="2400"/>
              <a:t>u’est ce que l’électronique </a:t>
            </a:r>
            <a:endParaRPr lang="pt-BR" sz="4400"/>
          </a:p>
        </p:txBody>
      </p:sp>
      <p:sp>
        <p:nvSpPr>
          <p:cNvPr id="6" name="ZoneTexte 5">
            <a:extLst>
              <a:ext uri="{FF2B5EF4-FFF2-40B4-BE49-F238E27FC236}">
                <a16:creationId xmlns:a16="http://schemas.microsoft.com/office/drawing/2014/main" id="{05699CC9-24BD-1184-2ADB-AD5C40EB484C}"/>
              </a:ext>
            </a:extLst>
          </p:cNvPr>
          <p:cNvSpPr txBox="1"/>
          <p:nvPr/>
        </p:nvSpPr>
        <p:spPr>
          <a:xfrm>
            <a:off x="844170" y="1166016"/>
            <a:ext cx="8300141" cy="1015663"/>
          </a:xfrm>
          <a:prstGeom prst="rect">
            <a:avLst/>
          </a:prstGeom>
          <a:noFill/>
        </p:spPr>
        <p:txBody>
          <a:bodyPr wrap="square" lIns="91440" tIns="45720" rIns="91440" bIns="45720" anchor="t">
            <a:spAutoFit/>
          </a:bodyPr>
          <a:lstStyle/>
          <a:p>
            <a:pPr marL="342900" indent="-342900">
              <a:buFont typeface="Wingdings"/>
              <a:buChar char="v"/>
            </a:pPr>
            <a:r>
              <a:rPr lang="fr-FR" sz="2000" spc="25">
                <a:solidFill>
                  <a:schemeClr val="tx1"/>
                </a:solidFill>
                <a:effectLst/>
                <a:latin typeface="Calibri" panose="020F0502020204030204" pitchFamily="34" charset="0"/>
                <a:ea typeface="Calibri" panose="020F0502020204030204" pitchFamily="34" charset="0"/>
              </a:rPr>
              <a:t>C’est une branche de la physique appliquée, traitant entre autres de la mise en forme et de la gestion de signaux électriques, permettant par exemple de transmettre ou recevoir des informations.</a:t>
            </a:r>
            <a:endParaRPr lang="fr-FR" sz="2000">
              <a:solidFill>
                <a:schemeClr val="tx1"/>
              </a:solidFill>
            </a:endParaRPr>
          </a:p>
        </p:txBody>
      </p:sp>
      <p:sp>
        <p:nvSpPr>
          <p:cNvPr id="8" name="ZoneTexte 7">
            <a:extLst>
              <a:ext uri="{FF2B5EF4-FFF2-40B4-BE49-F238E27FC236}">
                <a16:creationId xmlns:a16="http://schemas.microsoft.com/office/drawing/2014/main" id="{CFF370B5-EC0C-1BBB-3197-13B2FD0EE06E}"/>
              </a:ext>
            </a:extLst>
          </p:cNvPr>
          <p:cNvSpPr txBox="1"/>
          <p:nvPr/>
        </p:nvSpPr>
        <p:spPr>
          <a:xfrm>
            <a:off x="801860" y="3137710"/>
            <a:ext cx="8039117" cy="1077218"/>
          </a:xfrm>
          <a:prstGeom prst="rect">
            <a:avLst/>
          </a:prstGeom>
          <a:noFill/>
        </p:spPr>
        <p:txBody>
          <a:bodyPr wrap="square">
            <a:spAutoFit/>
          </a:bodyPr>
          <a:lstStyle/>
          <a:p>
            <a:pPr marL="285750" indent="-285750">
              <a:buFont typeface="Wingdings" panose="05000000000000000000" pitchFamily="2" charset="2"/>
              <a:buChar char="v"/>
            </a:pPr>
            <a:r>
              <a:rPr lang="fr-FR" sz="2000" spc="25">
                <a:solidFill>
                  <a:schemeClr val="tx1"/>
                </a:solidFill>
                <a:effectLst/>
                <a:latin typeface="Calibri" panose="020F0502020204030204" pitchFamily="34" charset="0"/>
                <a:ea typeface="Times New Roman" panose="02020603050405020304" pitchFamily="18" charset="0"/>
              </a:rPr>
              <a:t>L’adjectif « électronique » désigne également ce qui est en rapport avec l'</a:t>
            </a:r>
            <a:r>
              <a:rPr lang="fr-FR" sz="2000" spc="25">
                <a:solidFill>
                  <a:schemeClr val="tx1"/>
                </a:solidFill>
                <a:latin typeface="Calibri" panose="020F0502020204030204" pitchFamily="34" charset="0"/>
                <a:ea typeface="Times New Roman" panose="02020603050405020304" pitchFamily="18" charset="0"/>
              </a:rPr>
              <a:t>électron</a:t>
            </a:r>
            <a:r>
              <a:rPr lang="fr-FR" sz="2000" spc="25">
                <a:solidFill>
                  <a:schemeClr val="tx1"/>
                </a:solidFill>
                <a:effectLst/>
                <a:latin typeface="Calibri" panose="020F0502020204030204" pitchFamily="34" charset="0"/>
                <a:ea typeface="Times New Roman" panose="02020603050405020304" pitchFamily="18" charset="0"/>
              </a:rPr>
              <a:t>. </a:t>
            </a:r>
            <a:r>
              <a:rPr lang="fr-FR" sz="2400">
                <a:solidFill>
                  <a:schemeClr val="tx1"/>
                </a:solidFill>
                <a:effectLst/>
                <a:latin typeface="Times New Roman" panose="02020603050405020304" pitchFamily="18" charset="0"/>
                <a:ea typeface="Times New Roman" panose="02020603050405020304" pitchFamily="18" charset="0"/>
              </a:rPr>
              <a:t> </a:t>
            </a:r>
            <a:r>
              <a:rPr lang="fr-FR" sz="2000" spc="25">
                <a:solidFill>
                  <a:schemeClr val="tx1"/>
                </a:solidFill>
                <a:effectLst/>
                <a:latin typeface="Calibri" panose="020F0502020204030204" pitchFamily="34" charset="0"/>
                <a:ea typeface="Calibri" panose="020F0502020204030204" pitchFamily="34" charset="0"/>
              </a:rPr>
              <a:t>C’est la science du contrôle des mouvements d'électrons</a:t>
            </a:r>
            <a:endParaRPr lang="fr-FR" sz="2000">
              <a:solidFill>
                <a:schemeClr val="tx1"/>
              </a:solidFill>
            </a:endParaRPr>
          </a:p>
        </p:txBody>
      </p:sp>
    </p:spTree>
    <p:extLst>
      <p:ext uri="{BB962C8B-B14F-4D97-AF65-F5344CB8AC3E}">
        <p14:creationId xmlns:p14="http://schemas.microsoft.com/office/powerpoint/2010/main" val="330481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grpSp>
        <p:nvGrpSpPr>
          <p:cNvPr id="938" name="Google Shape;938;p33"/>
          <p:cNvGrpSpPr/>
          <p:nvPr/>
        </p:nvGrpSpPr>
        <p:grpSpPr>
          <a:xfrm rot="-1147875">
            <a:off x="118224" y="157019"/>
            <a:ext cx="166676" cy="166676"/>
            <a:chOff x="2810757" y="1723146"/>
            <a:chExt cx="719700" cy="719700"/>
          </a:xfrm>
        </p:grpSpPr>
        <p:sp>
          <p:nvSpPr>
            <p:cNvPr id="939" name="Google Shape;93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3"/>
            <p:cNvGrpSpPr/>
            <p:nvPr/>
          </p:nvGrpSpPr>
          <p:grpSpPr>
            <a:xfrm>
              <a:off x="2938725" y="1995263"/>
              <a:ext cx="463750" cy="159925"/>
              <a:chOff x="5593400" y="2441250"/>
              <a:chExt cx="463750" cy="159925"/>
            </a:xfrm>
          </p:grpSpPr>
          <p:sp>
            <p:nvSpPr>
              <p:cNvPr id="941" name="Google Shape;94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8656757" y="4709650"/>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8813826" y="169250"/>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8645446" y="2319150"/>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110127" y="2396329"/>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8" name="Google Shape;1018;p33"/>
          <p:cNvGrpSpPr/>
          <p:nvPr/>
        </p:nvGrpSpPr>
        <p:grpSpPr>
          <a:xfrm rot="-774445">
            <a:off x="209909" y="4809490"/>
            <a:ext cx="166573" cy="166573"/>
            <a:chOff x="2810757" y="1723146"/>
            <a:chExt cx="719700" cy="719700"/>
          </a:xfrm>
        </p:grpSpPr>
        <p:sp>
          <p:nvSpPr>
            <p:cNvPr id="1019" name="Google Shape;101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3"/>
            <p:cNvGrpSpPr/>
            <p:nvPr/>
          </p:nvGrpSpPr>
          <p:grpSpPr>
            <a:xfrm>
              <a:off x="2938725" y="1995263"/>
              <a:ext cx="463750" cy="159925"/>
              <a:chOff x="5593400" y="2441250"/>
              <a:chExt cx="463750" cy="159925"/>
            </a:xfrm>
          </p:grpSpPr>
          <p:sp>
            <p:nvSpPr>
              <p:cNvPr id="1021" name="Google Shape;102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807;p33">
            <a:extLst>
              <a:ext uri="{FF2B5EF4-FFF2-40B4-BE49-F238E27FC236}">
                <a16:creationId xmlns:a16="http://schemas.microsoft.com/office/drawing/2014/main" id="{E3693A18-82CE-1893-B7AE-8EBE351ED43B}"/>
              </a:ext>
            </a:extLst>
          </p:cNvPr>
          <p:cNvSpPr txBox="1">
            <a:spLocks noGrp="1"/>
          </p:cNvSpPr>
          <p:nvPr>
            <p:ph type="title"/>
          </p:nvPr>
        </p:nvSpPr>
        <p:spPr>
          <a:xfrm>
            <a:off x="2287934" y="240357"/>
            <a:ext cx="4839155" cy="613623"/>
          </a:xfrm>
          <a:prstGeom prst="rect">
            <a:avLst/>
          </a:prstGeom>
        </p:spPr>
        <p:txBody>
          <a:bodyPr spcFirstLastPara="1" wrap="square" lIns="91425" tIns="91425" rIns="91425" bIns="91425" anchor="t" anchorCtr="0">
            <a:noAutofit/>
          </a:bodyPr>
          <a:lstStyle/>
          <a:p>
            <a:r>
              <a:rPr lang="fr-FR" sz="2400"/>
              <a:t>Q</a:t>
            </a:r>
            <a:r>
              <a:rPr lang="en" sz="2400"/>
              <a:t>u’est ce que l’électronique </a:t>
            </a:r>
            <a:endParaRPr lang="pt-BR" sz="4400"/>
          </a:p>
        </p:txBody>
      </p:sp>
      <p:sp>
        <p:nvSpPr>
          <p:cNvPr id="3" name="ZoneTexte 2">
            <a:extLst>
              <a:ext uri="{FF2B5EF4-FFF2-40B4-BE49-F238E27FC236}">
                <a16:creationId xmlns:a16="http://schemas.microsoft.com/office/drawing/2014/main" id="{CB429D48-B3DC-6D09-0FE1-D131C8976B63}"/>
              </a:ext>
            </a:extLst>
          </p:cNvPr>
          <p:cNvSpPr txBox="1"/>
          <p:nvPr/>
        </p:nvSpPr>
        <p:spPr>
          <a:xfrm>
            <a:off x="343213" y="1206496"/>
            <a:ext cx="8728599" cy="1065676"/>
          </a:xfrm>
          <a:prstGeom prst="rect">
            <a:avLst/>
          </a:prstGeom>
          <a:noFill/>
        </p:spPr>
        <p:txBody>
          <a:bodyPr wrap="square">
            <a:spAutoFit/>
          </a:bodyPr>
          <a:lstStyle/>
          <a:p>
            <a:pPr marL="285750" indent="-285750">
              <a:lnSpc>
                <a:spcPct val="107000"/>
              </a:lnSpc>
              <a:spcAft>
                <a:spcPts val="800"/>
              </a:spcAft>
              <a:buClr>
                <a:schemeClr val="tx1"/>
              </a:buClr>
              <a:buFont typeface="Wingdings" panose="05000000000000000000" pitchFamily="2" charset="2"/>
              <a:buChar char="v"/>
            </a:pPr>
            <a:r>
              <a:rPr lang="fr-FR" sz="2000">
                <a:solidFill>
                  <a:schemeClr val="tx1"/>
                </a:solidFill>
                <a:effectLst/>
                <a:latin typeface="Calibri" panose="020F0502020204030204" pitchFamily="34" charset="0"/>
                <a:ea typeface="Calibri" panose="020F0502020204030204" pitchFamily="34" charset="0"/>
                <a:cs typeface="Calibri" panose="020F0502020204030204" pitchFamily="34" charset="0"/>
              </a:rPr>
              <a:t>L’électronique est une science technique, qui étudie et conçoit les structures effectuant des traitements de signaux électriques, c'est-à-dire de courants ou de tensions électriques, porteurs d’information ou d’énergie. </a:t>
            </a:r>
            <a:endParaRPr lang="fr-FR"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2" descr="Panneau électronique d'information - Edito - Aménagement urbain">
            <a:extLst>
              <a:ext uri="{FF2B5EF4-FFF2-40B4-BE49-F238E27FC236}">
                <a16:creationId xmlns:a16="http://schemas.microsoft.com/office/drawing/2014/main" id="{E79B0899-1CD1-ACCE-E3A8-34DB0F983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766" y="2541555"/>
            <a:ext cx="1621365" cy="162136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A1E22FFC-7A20-9152-6B46-CDC6EF046D33}"/>
              </a:ext>
            </a:extLst>
          </p:cNvPr>
          <p:cNvSpPr txBox="1"/>
          <p:nvPr/>
        </p:nvSpPr>
        <p:spPr>
          <a:xfrm>
            <a:off x="404900" y="3352237"/>
            <a:ext cx="2892958" cy="400110"/>
          </a:xfrm>
          <a:prstGeom prst="rect">
            <a:avLst/>
          </a:prstGeom>
          <a:noFill/>
        </p:spPr>
        <p:txBody>
          <a:bodyPr wrap="square">
            <a:spAutoFit/>
          </a:bodyPr>
          <a:lstStyle/>
          <a:p>
            <a:pPr marL="285750" indent="-285750">
              <a:buClr>
                <a:schemeClr val="tx1"/>
              </a:buClr>
              <a:buFont typeface="Wingdings" panose="05000000000000000000" pitchFamily="2" charset="2"/>
              <a:buChar char="v"/>
            </a:pPr>
            <a:r>
              <a:rPr lang="fr-FR" sz="2000">
                <a:solidFill>
                  <a:schemeClr val="tx1"/>
                </a:solidFill>
              </a:rPr>
              <a:t>L’information désigne  </a:t>
            </a:r>
          </a:p>
        </p:txBody>
      </p:sp>
      <p:cxnSp>
        <p:nvCxnSpPr>
          <p:cNvPr id="10" name="Connecteur droit avec flèche 9">
            <a:extLst>
              <a:ext uri="{FF2B5EF4-FFF2-40B4-BE49-F238E27FC236}">
                <a16:creationId xmlns:a16="http://schemas.microsoft.com/office/drawing/2014/main" id="{70610802-2539-4ADA-2B1B-EE8FB6D2C91E}"/>
              </a:ext>
            </a:extLst>
          </p:cNvPr>
          <p:cNvCxnSpPr>
            <a:cxnSpLocks/>
          </p:cNvCxnSpPr>
          <p:nvPr/>
        </p:nvCxnSpPr>
        <p:spPr>
          <a:xfrm flipV="1">
            <a:off x="3297858" y="3069736"/>
            <a:ext cx="698454" cy="360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AD4642B8-F070-4E1E-B019-4C817509D1DA}"/>
              </a:ext>
            </a:extLst>
          </p:cNvPr>
          <p:cNvCxnSpPr>
            <a:cxnSpLocks/>
            <a:endCxn id="14" idx="1"/>
          </p:cNvCxnSpPr>
          <p:nvPr/>
        </p:nvCxnSpPr>
        <p:spPr>
          <a:xfrm>
            <a:off x="3413354" y="3752347"/>
            <a:ext cx="582958" cy="531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4B616CE6-D15F-D103-ACFA-78C8B92CFA71}"/>
              </a:ext>
            </a:extLst>
          </p:cNvPr>
          <p:cNvSpPr txBox="1"/>
          <p:nvPr/>
        </p:nvSpPr>
        <p:spPr>
          <a:xfrm>
            <a:off x="3968134" y="2721898"/>
            <a:ext cx="3324487" cy="707886"/>
          </a:xfrm>
          <a:prstGeom prst="rect">
            <a:avLst/>
          </a:prstGeom>
          <a:noFill/>
        </p:spPr>
        <p:txBody>
          <a:bodyPr wrap="square">
            <a:spAutoFit/>
          </a:bodyPr>
          <a:lstStyle/>
          <a:p>
            <a:r>
              <a:rPr lang="fr-FR" sz="2000">
                <a:solidFill>
                  <a:schemeClr val="tx1"/>
                </a:solidFill>
              </a:rPr>
              <a:t>Toute grandeur physique (température, vitesse) </a:t>
            </a:r>
          </a:p>
        </p:txBody>
      </p:sp>
      <p:sp>
        <p:nvSpPr>
          <p:cNvPr id="14" name="ZoneTexte 13">
            <a:extLst>
              <a:ext uri="{FF2B5EF4-FFF2-40B4-BE49-F238E27FC236}">
                <a16:creationId xmlns:a16="http://schemas.microsoft.com/office/drawing/2014/main" id="{884FA405-8A85-F581-997A-0E663AB05776}"/>
              </a:ext>
            </a:extLst>
          </p:cNvPr>
          <p:cNvSpPr txBox="1"/>
          <p:nvPr/>
        </p:nvSpPr>
        <p:spPr>
          <a:xfrm>
            <a:off x="3996312" y="3930034"/>
            <a:ext cx="2892958" cy="707886"/>
          </a:xfrm>
          <a:prstGeom prst="rect">
            <a:avLst/>
          </a:prstGeom>
          <a:noFill/>
        </p:spPr>
        <p:txBody>
          <a:bodyPr wrap="square">
            <a:spAutoFit/>
          </a:bodyPr>
          <a:lstStyle/>
          <a:p>
            <a:r>
              <a:rPr lang="fr-FR" sz="2000">
                <a:solidFill>
                  <a:schemeClr val="tx1"/>
                </a:solidFill>
              </a:rPr>
              <a:t>Toute grandeur abstraite( image, code)</a:t>
            </a:r>
          </a:p>
        </p:txBody>
      </p:sp>
    </p:spTree>
    <p:extLst>
      <p:ext uri="{BB962C8B-B14F-4D97-AF65-F5344CB8AC3E}">
        <p14:creationId xmlns:p14="http://schemas.microsoft.com/office/powerpoint/2010/main" val="62214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grpSp>
        <p:nvGrpSpPr>
          <p:cNvPr id="938" name="Google Shape;938;p33"/>
          <p:cNvGrpSpPr/>
          <p:nvPr/>
        </p:nvGrpSpPr>
        <p:grpSpPr>
          <a:xfrm rot="-1147875">
            <a:off x="118224" y="157019"/>
            <a:ext cx="166676" cy="166676"/>
            <a:chOff x="2810757" y="1723146"/>
            <a:chExt cx="719700" cy="719700"/>
          </a:xfrm>
        </p:grpSpPr>
        <p:sp>
          <p:nvSpPr>
            <p:cNvPr id="939" name="Google Shape;93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3"/>
            <p:cNvGrpSpPr/>
            <p:nvPr/>
          </p:nvGrpSpPr>
          <p:grpSpPr>
            <a:xfrm>
              <a:off x="2938725" y="1995263"/>
              <a:ext cx="463750" cy="159925"/>
              <a:chOff x="5593400" y="2441250"/>
              <a:chExt cx="463750" cy="159925"/>
            </a:xfrm>
          </p:grpSpPr>
          <p:sp>
            <p:nvSpPr>
              <p:cNvPr id="941" name="Google Shape;94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8656757" y="4709650"/>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8813826" y="169250"/>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8645446" y="2319150"/>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110127" y="2396329"/>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8" name="Google Shape;1018;p33"/>
          <p:cNvGrpSpPr/>
          <p:nvPr/>
        </p:nvGrpSpPr>
        <p:grpSpPr>
          <a:xfrm rot="-774445">
            <a:off x="209909" y="4809490"/>
            <a:ext cx="166573" cy="166573"/>
            <a:chOff x="2810757" y="1723146"/>
            <a:chExt cx="719700" cy="719700"/>
          </a:xfrm>
        </p:grpSpPr>
        <p:sp>
          <p:nvSpPr>
            <p:cNvPr id="1019" name="Google Shape;101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3"/>
            <p:cNvGrpSpPr/>
            <p:nvPr/>
          </p:nvGrpSpPr>
          <p:grpSpPr>
            <a:xfrm>
              <a:off x="2938725" y="1995263"/>
              <a:ext cx="463750" cy="159925"/>
              <a:chOff x="5593400" y="2441250"/>
              <a:chExt cx="463750" cy="159925"/>
            </a:xfrm>
          </p:grpSpPr>
          <p:sp>
            <p:nvSpPr>
              <p:cNvPr id="1021" name="Google Shape;102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807;p33">
            <a:extLst>
              <a:ext uri="{FF2B5EF4-FFF2-40B4-BE49-F238E27FC236}">
                <a16:creationId xmlns:a16="http://schemas.microsoft.com/office/drawing/2014/main" id="{E3693A18-82CE-1893-B7AE-8EBE351ED43B}"/>
              </a:ext>
            </a:extLst>
          </p:cNvPr>
          <p:cNvSpPr txBox="1">
            <a:spLocks noGrp="1"/>
          </p:cNvSpPr>
          <p:nvPr>
            <p:ph type="title"/>
          </p:nvPr>
        </p:nvSpPr>
        <p:spPr>
          <a:xfrm>
            <a:off x="2152422" y="204539"/>
            <a:ext cx="4839155" cy="613623"/>
          </a:xfrm>
          <a:prstGeom prst="rect">
            <a:avLst/>
          </a:prstGeom>
        </p:spPr>
        <p:txBody>
          <a:bodyPr spcFirstLastPara="1" wrap="square" lIns="91425" tIns="91425" rIns="91425" bIns="91425" anchor="t" anchorCtr="0">
            <a:noAutofit/>
          </a:bodyPr>
          <a:lstStyle/>
          <a:p>
            <a:r>
              <a:rPr lang="fr-FR" sz="2400"/>
              <a:t>Q</a:t>
            </a:r>
            <a:r>
              <a:rPr lang="en" sz="2400"/>
              <a:t>u’est ce que l’électronique </a:t>
            </a:r>
            <a:endParaRPr lang="pt-BR" sz="4400"/>
          </a:p>
        </p:txBody>
      </p:sp>
      <p:sp>
        <p:nvSpPr>
          <p:cNvPr id="3" name="ZoneTexte 2">
            <a:extLst>
              <a:ext uri="{FF2B5EF4-FFF2-40B4-BE49-F238E27FC236}">
                <a16:creationId xmlns:a16="http://schemas.microsoft.com/office/drawing/2014/main" id="{9900EFB5-94A7-7B94-716D-160CE570EB4E}"/>
              </a:ext>
            </a:extLst>
          </p:cNvPr>
          <p:cNvSpPr txBox="1"/>
          <p:nvPr/>
        </p:nvSpPr>
        <p:spPr>
          <a:xfrm>
            <a:off x="668559" y="1596910"/>
            <a:ext cx="4061486" cy="3020058"/>
          </a:xfrm>
          <a:prstGeom prst="rect">
            <a:avLst/>
          </a:prstGeom>
          <a:noFill/>
        </p:spPr>
        <p:txBody>
          <a:bodyPr wrap="square">
            <a:spAutoFit/>
          </a:bodyPr>
          <a:lstStyle/>
          <a:p>
            <a:pPr>
              <a:lnSpc>
                <a:spcPct val="107000"/>
              </a:lnSpc>
              <a:spcAft>
                <a:spcPts val="800"/>
              </a:spcAft>
            </a:pPr>
            <a:endParaRPr lang="fr-FR" sz="20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Clr>
                <a:schemeClr val="tx1"/>
              </a:buClr>
              <a:buFont typeface="Wingdings" panose="05000000000000000000" pitchFamily="2" charset="2"/>
              <a:buChar char="v"/>
            </a:pPr>
            <a:r>
              <a:rPr lang="fr-FR" sz="2000">
                <a:solidFill>
                  <a:schemeClr val="tx1"/>
                </a:solidFill>
                <a:effectLst/>
                <a:latin typeface="Calibri" panose="020F0502020204030204" pitchFamily="34" charset="0"/>
                <a:ea typeface="Calibri" panose="020F0502020204030204" pitchFamily="34" charset="0"/>
                <a:cs typeface="Calibri" panose="020F0502020204030204" pitchFamily="34" charset="0"/>
              </a:rPr>
              <a:t>Opérative : gère les signaux de puissance porteurs d’énergie (courants forts)</a:t>
            </a:r>
            <a:r>
              <a:rPr lang="fr-FR" sz="200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fr-FR" sz="200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Clr>
                <a:schemeClr val="tx1"/>
              </a:buClr>
              <a:buFont typeface="Wingdings" panose="05000000000000000000" pitchFamily="2" charset="2"/>
              <a:buChar char="v"/>
            </a:pPr>
            <a:r>
              <a:rPr lang="fr-FR" sz="2000">
                <a:solidFill>
                  <a:schemeClr val="tx1"/>
                </a:solidFill>
                <a:effectLst/>
                <a:latin typeface="Calibri" panose="020F0502020204030204" pitchFamily="34" charset="0"/>
                <a:ea typeface="Calibri" panose="020F0502020204030204" pitchFamily="34" charset="0"/>
                <a:cs typeface="Calibri" panose="020F0502020204030204" pitchFamily="34" charset="0"/>
              </a:rPr>
              <a:t>Informationnelle :  gère les signaux porteurs d’informations (courants faibles)  </a:t>
            </a:r>
            <a:endParaRPr lang="fr-FR"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id="{7A705A4B-F933-D6C5-E657-B1144354B2BD}"/>
              </a:ext>
            </a:extLst>
          </p:cNvPr>
          <p:cNvSpPr txBox="1"/>
          <p:nvPr/>
        </p:nvSpPr>
        <p:spPr>
          <a:xfrm>
            <a:off x="587022" y="1189875"/>
            <a:ext cx="6581422" cy="407035"/>
          </a:xfrm>
          <a:prstGeom prst="rect">
            <a:avLst/>
          </a:prstGeom>
          <a:noFill/>
        </p:spPr>
        <p:txBody>
          <a:bodyPr wrap="square">
            <a:spAutoFit/>
          </a:bodyPr>
          <a:lstStyle/>
          <a:p>
            <a:pPr>
              <a:lnSpc>
                <a:spcPct val="107000"/>
              </a:lnSpc>
              <a:spcAft>
                <a:spcPts val="800"/>
              </a:spcAft>
            </a:pPr>
            <a:r>
              <a:rPr lang="fr-FR" sz="2000">
                <a:solidFill>
                  <a:schemeClr val="tx1"/>
                </a:solidFill>
                <a:effectLst/>
                <a:latin typeface="Calibri" panose="020F0502020204030204" pitchFamily="34" charset="0"/>
                <a:ea typeface="Calibri" panose="020F0502020204030204" pitchFamily="34" charset="0"/>
                <a:cs typeface="Calibri" panose="020F0502020204030204" pitchFamily="34" charset="0"/>
              </a:rPr>
              <a:t>Les systèmes électroniques sont conçus en deux parties :</a:t>
            </a:r>
          </a:p>
        </p:txBody>
      </p:sp>
      <p:pic>
        <p:nvPicPr>
          <p:cNvPr id="2050" name="Picture 2" descr="Automatisme">
            <a:extLst>
              <a:ext uri="{FF2B5EF4-FFF2-40B4-BE49-F238E27FC236}">
                <a16:creationId xmlns:a16="http://schemas.microsoft.com/office/drawing/2014/main" id="{33D1AD20-BB06-B8CB-36FE-C44522FC7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508" y="2399727"/>
            <a:ext cx="3912079" cy="1634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942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2846025" y="2564900"/>
            <a:ext cx="3452100" cy="743400"/>
          </a:xfrm>
          <a:prstGeom prst="rect">
            <a:avLst/>
          </a:prstGeom>
        </p:spPr>
        <p:txBody>
          <a:bodyPr spcFirstLastPara="1" wrap="square" lIns="91425" tIns="91425" rIns="91425" bIns="91425" anchor="t" anchorCtr="0">
            <a:noAutofit/>
          </a:bodyPr>
          <a:lstStyle/>
          <a:p>
            <a:r>
              <a:rPr lang="en" err="1"/>
              <a:t>Évolution</a:t>
            </a:r>
          </a:p>
        </p:txBody>
      </p:sp>
      <p:sp>
        <p:nvSpPr>
          <p:cNvPr id="808" name="Google Shape;808;p33"/>
          <p:cNvSpPr txBox="1">
            <a:spLocks noGrp="1"/>
          </p:cNvSpPr>
          <p:nvPr>
            <p:ph type="title" idx="2"/>
          </p:nvPr>
        </p:nvSpPr>
        <p:spPr>
          <a:xfrm>
            <a:off x="2845950" y="801650"/>
            <a:ext cx="34521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grpSp>
        <p:nvGrpSpPr>
          <p:cNvPr id="810" name="Google Shape;810;p33"/>
          <p:cNvGrpSpPr/>
          <p:nvPr/>
        </p:nvGrpSpPr>
        <p:grpSpPr>
          <a:xfrm>
            <a:off x="720000" y="539997"/>
            <a:ext cx="1621231" cy="1603551"/>
            <a:chOff x="2214529" y="2433804"/>
            <a:chExt cx="2706110"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66"/>
              <a:ext cx="301143" cy="95916"/>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66"/>
              <a:ext cx="301143" cy="95916"/>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91"/>
              <a:ext cx="301143" cy="95916"/>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82" y="3715768"/>
              <a:ext cx="353683"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 name="Google Shape;874;p33"/>
          <p:cNvGrpSpPr/>
          <p:nvPr/>
        </p:nvGrpSpPr>
        <p:grpSpPr>
          <a:xfrm>
            <a:off x="6802775" y="2999947"/>
            <a:ext cx="1621231" cy="1603551"/>
            <a:chOff x="2214529" y="2433804"/>
            <a:chExt cx="2706110" cy="2676600"/>
          </a:xfrm>
        </p:grpSpPr>
        <p:sp>
          <p:nvSpPr>
            <p:cNvPr id="875" name="Google Shape;875;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3"/>
            <p:cNvGrpSpPr/>
            <p:nvPr/>
          </p:nvGrpSpPr>
          <p:grpSpPr>
            <a:xfrm>
              <a:off x="2343091" y="3325866"/>
              <a:ext cx="301143" cy="95916"/>
              <a:chOff x="5581225" y="1820025"/>
              <a:chExt cx="463725" cy="147700"/>
            </a:xfrm>
          </p:grpSpPr>
          <p:sp>
            <p:nvSpPr>
              <p:cNvPr id="880" name="Google Shape;88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33"/>
            <p:cNvGrpSpPr/>
            <p:nvPr/>
          </p:nvGrpSpPr>
          <p:grpSpPr>
            <a:xfrm>
              <a:off x="4381216" y="3467266"/>
              <a:ext cx="301143" cy="95916"/>
              <a:chOff x="5581225" y="1820025"/>
              <a:chExt cx="463725" cy="147700"/>
            </a:xfrm>
          </p:grpSpPr>
          <p:sp>
            <p:nvSpPr>
              <p:cNvPr id="895" name="Google Shape;89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33"/>
            <p:cNvGrpSpPr/>
            <p:nvPr/>
          </p:nvGrpSpPr>
          <p:grpSpPr>
            <a:xfrm>
              <a:off x="3189766" y="4732391"/>
              <a:ext cx="301143" cy="95916"/>
              <a:chOff x="5581225" y="1820025"/>
              <a:chExt cx="463725" cy="147700"/>
            </a:xfrm>
          </p:grpSpPr>
          <p:sp>
            <p:nvSpPr>
              <p:cNvPr id="910" name="Google Shape;91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33"/>
            <p:cNvSpPr/>
            <p:nvPr/>
          </p:nvSpPr>
          <p:spPr>
            <a:xfrm rot="367083">
              <a:off x="3328261" y="3532838"/>
              <a:ext cx="478525" cy="4785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33"/>
            <p:cNvGrpSpPr/>
            <p:nvPr/>
          </p:nvGrpSpPr>
          <p:grpSpPr>
            <a:xfrm>
              <a:off x="3390682" y="3715768"/>
              <a:ext cx="353683" cy="112666"/>
              <a:chOff x="5581225" y="1820025"/>
              <a:chExt cx="463725" cy="147700"/>
            </a:xfrm>
          </p:grpSpPr>
          <p:sp>
            <p:nvSpPr>
              <p:cNvPr id="925" name="Google Shape;92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8" name="Google Shape;938;p33"/>
          <p:cNvGrpSpPr/>
          <p:nvPr/>
        </p:nvGrpSpPr>
        <p:grpSpPr>
          <a:xfrm rot="-1147875">
            <a:off x="1158028" y="2922914"/>
            <a:ext cx="166676" cy="166676"/>
            <a:chOff x="2810757" y="1723146"/>
            <a:chExt cx="719700" cy="719700"/>
          </a:xfrm>
        </p:grpSpPr>
        <p:sp>
          <p:nvSpPr>
            <p:cNvPr id="939" name="Google Shape;93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3"/>
            <p:cNvGrpSpPr/>
            <p:nvPr/>
          </p:nvGrpSpPr>
          <p:grpSpPr>
            <a:xfrm>
              <a:off x="2938725" y="1995263"/>
              <a:ext cx="463750" cy="159925"/>
              <a:chOff x="5593400" y="2441250"/>
              <a:chExt cx="463750" cy="159925"/>
            </a:xfrm>
          </p:grpSpPr>
          <p:sp>
            <p:nvSpPr>
              <p:cNvPr id="941" name="Google Shape;94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287308" y="3680297"/>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6356454" y="664469"/>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7726646" y="1953817"/>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6356330" y="2105288"/>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8" name="Google Shape;1018;p33"/>
          <p:cNvGrpSpPr/>
          <p:nvPr/>
        </p:nvGrpSpPr>
        <p:grpSpPr>
          <a:xfrm rot="-774445">
            <a:off x="965047" y="4403683"/>
            <a:ext cx="166573" cy="166573"/>
            <a:chOff x="2810757" y="1723146"/>
            <a:chExt cx="719700" cy="719700"/>
          </a:xfrm>
        </p:grpSpPr>
        <p:sp>
          <p:nvSpPr>
            <p:cNvPr id="1019" name="Google Shape;101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3"/>
            <p:cNvGrpSpPr/>
            <p:nvPr/>
          </p:nvGrpSpPr>
          <p:grpSpPr>
            <a:xfrm>
              <a:off x="2938725" y="1995263"/>
              <a:ext cx="463750" cy="159925"/>
              <a:chOff x="5593400" y="2441250"/>
              <a:chExt cx="463750" cy="159925"/>
            </a:xfrm>
          </p:grpSpPr>
          <p:sp>
            <p:nvSpPr>
              <p:cNvPr id="1021" name="Google Shape;102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agem 4" descr="Diagrama&#10;&#10;Descrição gerada automaticamente">
            <a:extLst>
              <a:ext uri="{FF2B5EF4-FFF2-40B4-BE49-F238E27FC236}">
                <a16:creationId xmlns:a16="http://schemas.microsoft.com/office/drawing/2014/main" id="{7D8AEADE-B2E3-90E1-1FEB-4D0BB367392D}"/>
              </a:ext>
            </a:extLst>
          </p:cNvPr>
          <p:cNvPicPr>
            <a:picLocks noChangeAspect="1"/>
          </p:cNvPicPr>
          <p:nvPr/>
        </p:nvPicPr>
        <p:blipFill>
          <a:blip r:embed="rId3"/>
          <a:stretch>
            <a:fillRect/>
          </a:stretch>
        </p:blipFill>
        <p:spPr>
          <a:xfrm>
            <a:off x="6135130" y="152079"/>
            <a:ext cx="2743200" cy="1194099"/>
          </a:xfrm>
          <a:prstGeom prst="rect">
            <a:avLst/>
          </a:prstGeom>
        </p:spPr>
      </p:pic>
      <p:pic>
        <p:nvPicPr>
          <p:cNvPr id="5" name="Imagem 5">
            <a:extLst>
              <a:ext uri="{FF2B5EF4-FFF2-40B4-BE49-F238E27FC236}">
                <a16:creationId xmlns:a16="http://schemas.microsoft.com/office/drawing/2014/main" id="{733A22F7-1CE8-463C-5E70-0C0875E52689}"/>
              </a:ext>
            </a:extLst>
          </p:cNvPr>
          <p:cNvPicPr>
            <a:picLocks noChangeAspect="1"/>
          </p:cNvPicPr>
          <p:nvPr/>
        </p:nvPicPr>
        <p:blipFill>
          <a:blip r:embed="rId4"/>
          <a:stretch>
            <a:fillRect/>
          </a:stretch>
        </p:blipFill>
        <p:spPr>
          <a:xfrm>
            <a:off x="373792" y="2899204"/>
            <a:ext cx="1723768" cy="1731491"/>
          </a:xfrm>
          <a:prstGeom prst="rect">
            <a:avLst/>
          </a:prstGeom>
        </p:spPr>
      </p:pic>
      <p:pic>
        <p:nvPicPr>
          <p:cNvPr id="6" name="Imagem 6" descr="Uma imagem contendo no interior, carro, pequeno, perto&#10;&#10;Descrição gerada automaticamente">
            <a:extLst>
              <a:ext uri="{FF2B5EF4-FFF2-40B4-BE49-F238E27FC236}">
                <a16:creationId xmlns:a16="http://schemas.microsoft.com/office/drawing/2014/main" id="{E281A612-2011-1461-BC29-BB7E8033733A}"/>
              </a:ext>
            </a:extLst>
          </p:cNvPr>
          <p:cNvPicPr>
            <a:picLocks noChangeAspect="1"/>
          </p:cNvPicPr>
          <p:nvPr/>
        </p:nvPicPr>
        <p:blipFill>
          <a:blip r:embed="rId5"/>
          <a:stretch>
            <a:fillRect/>
          </a:stretch>
        </p:blipFill>
        <p:spPr>
          <a:xfrm>
            <a:off x="5030745" y="4040145"/>
            <a:ext cx="1646538" cy="777961"/>
          </a:xfrm>
          <a:prstGeom prst="rect">
            <a:avLst/>
          </a:prstGeom>
        </p:spPr>
      </p:pic>
    </p:spTree>
    <p:extLst>
      <p:ext uri="{BB962C8B-B14F-4D97-AF65-F5344CB8AC3E}">
        <p14:creationId xmlns:p14="http://schemas.microsoft.com/office/powerpoint/2010/main" val="3848245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Un </a:t>
            </a:r>
            <a:r>
              <a:rPr lang="en" err="1"/>
              <a:t>peu</a:t>
            </a:r>
            <a:r>
              <a:rPr lang="en"/>
              <a:t> </a:t>
            </a:r>
            <a:r>
              <a:rPr lang="fr-FR" err="1">
                <a:solidFill>
                  <a:schemeClr val="dk2"/>
                </a:solidFill>
              </a:rPr>
              <a:t>d'histoire</a:t>
            </a:r>
          </a:p>
        </p:txBody>
      </p:sp>
      <p:sp>
        <p:nvSpPr>
          <p:cNvPr id="464" name="Google Shape;464;p29"/>
          <p:cNvSpPr txBox="1">
            <a:spLocks noGrp="1"/>
          </p:cNvSpPr>
          <p:nvPr>
            <p:ph type="body" idx="1"/>
          </p:nvPr>
        </p:nvSpPr>
        <p:spPr>
          <a:xfrm>
            <a:off x="720000" y="1152475"/>
            <a:ext cx="7704000" cy="3502500"/>
          </a:xfrm>
          <a:prstGeom prst="rect">
            <a:avLst/>
          </a:prstGeom>
        </p:spPr>
        <p:txBody>
          <a:bodyPr spcFirstLastPara="1" wrap="square" lIns="91425" tIns="91425" rIns="91425" bIns="91425" anchor="t" anchorCtr="0">
            <a:noAutofit/>
          </a:bodyPr>
          <a:lstStyle/>
          <a:p>
            <a:pPr marL="0" indent="0">
              <a:buNone/>
            </a:pPr>
            <a:r>
              <a:rPr lang="en"/>
              <a:t>1897 : J.J. Thomson </a:t>
            </a:r>
            <a:r>
              <a:rPr lang="en" err="1"/>
              <a:t>découvre</a:t>
            </a:r>
            <a:r>
              <a:rPr lang="en"/>
              <a:t> </a:t>
            </a:r>
            <a:r>
              <a:rPr lang="en" err="1"/>
              <a:t>l'électron</a:t>
            </a:r>
            <a:r>
              <a:rPr lang="en"/>
              <a:t>, </a:t>
            </a:r>
            <a:r>
              <a:rPr lang="en" err="1"/>
              <a:t>jetant</a:t>
            </a:r>
            <a:r>
              <a:rPr lang="en"/>
              <a:t> les bases de la </a:t>
            </a:r>
            <a:r>
              <a:rPr lang="en" err="1"/>
              <a:t>théorie</a:t>
            </a:r>
            <a:r>
              <a:rPr lang="en"/>
              <a:t> de la structure </a:t>
            </a:r>
            <a:r>
              <a:rPr lang="en" err="1"/>
              <a:t>atomique</a:t>
            </a:r>
            <a:r>
              <a:rPr lang="en"/>
              <a:t> et de </a:t>
            </a:r>
            <a:r>
              <a:rPr lang="en" err="1"/>
              <a:t>l'électronique</a:t>
            </a:r>
            <a:r>
              <a:rPr lang="en"/>
              <a:t>.</a:t>
            </a:r>
            <a:endParaRPr lang="pt-BR"/>
          </a:p>
          <a:p>
            <a:pPr marL="0" indent="0">
              <a:buNone/>
            </a:pPr>
            <a:endParaRPr lang="en"/>
          </a:p>
          <a:p>
            <a:pPr marL="0" indent="0">
              <a:buNone/>
            </a:pPr>
            <a:r>
              <a:rPr lang="en"/>
              <a:t>1907 : Lee De Forest </a:t>
            </a:r>
            <a:r>
              <a:rPr lang="en" err="1"/>
              <a:t>invente</a:t>
            </a:r>
            <a:r>
              <a:rPr lang="en"/>
              <a:t> le triode, un </a:t>
            </a:r>
            <a:r>
              <a:rPr lang="en" err="1"/>
              <a:t>dispositif</a:t>
            </a:r>
            <a:r>
              <a:rPr lang="en"/>
              <a:t> </a:t>
            </a:r>
            <a:r>
              <a:rPr lang="en" err="1"/>
              <a:t>électronique</a:t>
            </a:r>
            <a:r>
              <a:rPr lang="en"/>
              <a:t> </a:t>
            </a:r>
            <a:r>
              <a:rPr lang="en" err="1"/>
              <a:t>essentiel</a:t>
            </a:r>
            <a:r>
              <a:rPr lang="en"/>
              <a:t> pour </a:t>
            </a:r>
            <a:r>
              <a:rPr lang="en" err="1"/>
              <a:t>l'amplification</a:t>
            </a:r>
            <a:r>
              <a:rPr lang="en"/>
              <a:t> des </a:t>
            </a:r>
            <a:r>
              <a:rPr lang="en" err="1"/>
              <a:t>signaux</a:t>
            </a:r>
            <a:r>
              <a:rPr lang="en"/>
              <a:t> </a:t>
            </a:r>
            <a:r>
              <a:rPr lang="en" err="1"/>
              <a:t>électriques</a:t>
            </a:r>
            <a:r>
              <a:rPr lang="en"/>
              <a:t>.</a:t>
            </a:r>
          </a:p>
          <a:p>
            <a:pPr marL="0" indent="0">
              <a:buNone/>
            </a:pPr>
            <a:endParaRPr lang="en"/>
          </a:p>
          <a:p>
            <a:pPr marL="0" indent="0">
              <a:buNone/>
            </a:pPr>
            <a:r>
              <a:rPr lang="en"/>
              <a:t>1947 : Invention du transistor par John Bardeen, Walter Brattain et William Shockley, </a:t>
            </a:r>
            <a:r>
              <a:rPr lang="en" err="1"/>
              <a:t>marquant</a:t>
            </a:r>
            <a:r>
              <a:rPr lang="en"/>
              <a:t> le début de </a:t>
            </a:r>
            <a:r>
              <a:rPr lang="en" err="1"/>
              <a:t>l'ère</a:t>
            </a:r>
            <a:r>
              <a:rPr lang="en"/>
              <a:t> de </a:t>
            </a:r>
            <a:r>
              <a:rPr lang="en" err="1"/>
              <a:t>l'électronique</a:t>
            </a:r>
            <a:r>
              <a:rPr lang="en"/>
              <a:t> </a:t>
            </a:r>
            <a:r>
              <a:rPr lang="en" err="1"/>
              <a:t>moderne</a:t>
            </a:r>
            <a:r>
              <a:rPr lang="en"/>
              <a:t>.</a:t>
            </a:r>
          </a:p>
          <a:p>
            <a:pPr marL="0" indent="0">
              <a:buNone/>
            </a:pPr>
            <a:endParaRPr lang="en"/>
          </a:p>
          <a:p>
            <a:pPr marL="0" indent="0">
              <a:buNone/>
            </a:pPr>
            <a:r>
              <a:rPr lang="en"/>
              <a:t>1954 : Les premières cellules </a:t>
            </a:r>
            <a:r>
              <a:rPr lang="en" err="1"/>
              <a:t>solaires</a:t>
            </a:r>
            <a:r>
              <a:rPr lang="en"/>
              <a:t> </a:t>
            </a:r>
            <a:r>
              <a:rPr lang="en" err="1"/>
              <a:t>commerciales</a:t>
            </a:r>
            <a:r>
              <a:rPr lang="en"/>
              <a:t> </a:t>
            </a:r>
            <a:r>
              <a:rPr lang="en" err="1"/>
              <a:t>sont</a:t>
            </a:r>
            <a:r>
              <a:rPr lang="en"/>
              <a:t> </a:t>
            </a:r>
            <a:r>
              <a:rPr lang="en" err="1"/>
              <a:t>produites</a:t>
            </a:r>
            <a:r>
              <a:rPr lang="en"/>
              <a:t>, </a:t>
            </a:r>
            <a:r>
              <a:rPr lang="en" err="1"/>
              <a:t>marquant</a:t>
            </a:r>
            <a:r>
              <a:rPr lang="en"/>
              <a:t> le </a:t>
            </a:r>
            <a:r>
              <a:rPr lang="en" err="1"/>
              <a:t>développement</a:t>
            </a:r>
            <a:r>
              <a:rPr lang="en"/>
              <a:t> de </a:t>
            </a:r>
            <a:r>
              <a:rPr lang="en" err="1"/>
              <a:t>l'énergie</a:t>
            </a:r>
            <a:r>
              <a:rPr lang="en"/>
              <a:t> </a:t>
            </a:r>
            <a:r>
              <a:rPr lang="en" err="1"/>
              <a:t>solaire</a:t>
            </a:r>
            <a:r>
              <a:rPr lang="en"/>
              <a:t> </a:t>
            </a:r>
            <a:r>
              <a:rPr lang="en" err="1"/>
              <a:t>photovoltaïque</a:t>
            </a:r>
            <a:r>
              <a:rPr lang="en"/>
              <a:t>.</a:t>
            </a:r>
          </a:p>
          <a:p>
            <a:pPr marL="0" indent="0">
              <a:buNone/>
            </a:pPr>
            <a:endParaRPr lang="en"/>
          </a:p>
          <a:p>
            <a:pPr marL="0" indent="0">
              <a:buNone/>
            </a:pPr>
            <a:r>
              <a:rPr lang="en"/>
              <a:t>1971 : Marcian Hoff </a:t>
            </a:r>
            <a:r>
              <a:rPr lang="en" err="1"/>
              <a:t>invente</a:t>
            </a:r>
            <a:r>
              <a:rPr lang="en"/>
              <a:t> le premier </a:t>
            </a:r>
            <a:r>
              <a:rPr lang="en" err="1"/>
              <a:t>microprocesseur</a:t>
            </a:r>
            <a:r>
              <a:rPr lang="en"/>
              <a:t>, </a:t>
            </a:r>
            <a:r>
              <a:rPr lang="en" err="1"/>
              <a:t>ouvrant</a:t>
            </a:r>
            <a:r>
              <a:rPr lang="en"/>
              <a:t> la </a:t>
            </a:r>
            <a:r>
              <a:rPr lang="en" err="1"/>
              <a:t>voie</a:t>
            </a:r>
            <a:r>
              <a:rPr lang="en"/>
              <a:t> à la </a:t>
            </a:r>
            <a:r>
              <a:rPr lang="en" err="1"/>
              <a:t>révolution</a:t>
            </a:r>
            <a:r>
              <a:rPr lang="en"/>
              <a:t> de </a:t>
            </a:r>
            <a:r>
              <a:rPr lang="en" err="1"/>
              <a:t>l'informatique</a:t>
            </a:r>
            <a:r>
              <a:rPr lang="en"/>
              <a:t> et des technologies </a:t>
            </a:r>
            <a:r>
              <a:rPr lang="en" err="1"/>
              <a:t>numériques</a:t>
            </a:r>
            <a:r>
              <a:rPr lang="en"/>
              <a:t>.</a:t>
            </a:r>
          </a:p>
          <a:p>
            <a:pPr marL="0" indent="0">
              <a:buNone/>
            </a:pPr>
            <a:endParaRPr lang="en"/>
          </a:p>
          <a:p>
            <a:pPr marL="0" indent="0">
              <a:buNone/>
            </a:pPr>
            <a:r>
              <a:rPr lang="en"/>
              <a:t>1997 : Le premier smartphone, le IBM Simon, </a:t>
            </a:r>
            <a:r>
              <a:rPr lang="en" err="1"/>
              <a:t>est</a:t>
            </a:r>
            <a:r>
              <a:rPr lang="en"/>
              <a:t> </a:t>
            </a:r>
            <a:r>
              <a:rPr lang="en" err="1"/>
              <a:t>commercialisé</a:t>
            </a:r>
            <a:r>
              <a:rPr lang="en"/>
              <a:t>, </a:t>
            </a:r>
            <a:r>
              <a:rPr lang="en" err="1"/>
              <a:t>intégrant</a:t>
            </a:r>
            <a:r>
              <a:rPr lang="en"/>
              <a:t> des </a:t>
            </a:r>
            <a:r>
              <a:rPr lang="en" err="1"/>
              <a:t>fonctions</a:t>
            </a:r>
            <a:r>
              <a:rPr lang="en"/>
              <a:t> de </a:t>
            </a:r>
            <a:r>
              <a:rPr lang="en" err="1"/>
              <a:t>téléphonie</a:t>
            </a:r>
            <a:r>
              <a:rPr lang="en"/>
              <a:t> et </a:t>
            </a:r>
            <a:r>
              <a:rPr lang="en" err="1"/>
              <a:t>d'informatique</a:t>
            </a:r>
            <a:r>
              <a:rPr lang="en"/>
              <a:t> mobile.</a:t>
            </a:r>
            <a:endParaRPr/>
          </a:p>
        </p:txBody>
      </p:sp>
      <p:sp>
        <p:nvSpPr>
          <p:cNvPr id="465" name="Google Shape;465;p29"/>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3"/>
          <p:cNvSpPr txBox="1">
            <a:spLocks noGrp="1"/>
          </p:cNvSpPr>
          <p:nvPr>
            <p:ph type="title"/>
          </p:nvPr>
        </p:nvSpPr>
        <p:spPr>
          <a:xfrm>
            <a:off x="2846025" y="2564900"/>
            <a:ext cx="3452100" cy="743400"/>
          </a:xfrm>
          <a:prstGeom prst="rect">
            <a:avLst/>
          </a:prstGeom>
        </p:spPr>
        <p:txBody>
          <a:bodyPr spcFirstLastPara="1" wrap="square" lIns="91425" tIns="91425" rIns="91425" bIns="91425" anchor="t" anchorCtr="0">
            <a:noAutofit/>
          </a:bodyPr>
          <a:lstStyle/>
          <a:p>
            <a:r>
              <a:rPr lang="en"/>
              <a:t>Les transistors </a:t>
            </a:r>
            <a:endParaRPr lang="pt-BR"/>
          </a:p>
        </p:txBody>
      </p:sp>
      <p:sp>
        <p:nvSpPr>
          <p:cNvPr id="808" name="Google Shape;808;p33"/>
          <p:cNvSpPr txBox="1">
            <a:spLocks noGrp="1"/>
          </p:cNvSpPr>
          <p:nvPr>
            <p:ph type="title" idx="2"/>
          </p:nvPr>
        </p:nvSpPr>
        <p:spPr>
          <a:xfrm>
            <a:off x="2845950" y="801650"/>
            <a:ext cx="34521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grpSp>
        <p:nvGrpSpPr>
          <p:cNvPr id="810" name="Google Shape;810;p33"/>
          <p:cNvGrpSpPr/>
          <p:nvPr/>
        </p:nvGrpSpPr>
        <p:grpSpPr>
          <a:xfrm>
            <a:off x="720000" y="539997"/>
            <a:ext cx="1621231" cy="1603551"/>
            <a:chOff x="2214529" y="2433804"/>
            <a:chExt cx="2706110"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66"/>
              <a:ext cx="301143" cy="95916"/>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66"/>
              <a:ext cx="301143" cy="95916"/>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91"/>
              <a:ext cx="301143" cy="95916"/>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82" y="3715768"/>
              <a:ext cx="353683"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 name="Google Shape;874;p33"/>
          <p:cNvGrpSpPr/>
          <p:nvPr/>
        </p:nvGrpSpPr>
        <p:grpSpPr>
          <a:xfrm>
            <a:off x="6802775" y="2999947"/>
            <a:ext cx="1621231" cy="1603551"/>
            <a:chOff x="2214529" y="2433804"/>
            <a:chExt cx="2706110" cy="2676600"/>
          </a:xfrm>
        </p:grpSpPr>
        <p:sp>
          <p:nvSpPr>
            <p:cNvPr id="875" name="Google Shape;875;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3"/>
            <p:cNvGrpSpPr/>
            <p:nvPr/>
          </p:nvGrpSpPr>
          <p:grpSpPr>
            <a:xfrm>
              <a:off x="2343091" y="3325866"/>
              <a:ext cx="301143" cy="95916"/>
              <a:chOff x="5581225" y="1820025"/>
              <a:chExt cx="463725" cy="147700"/>
            </a:xfrm>
          </p:grpSpPr>
          <p:sp>
            <p:nvSpPr>
              <p:cNvPr id="880" name="Google Shape;88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33"/>
            <p:cNvGrpSpPr/>
            <p:nvPr/>
          </p:nvGrpSpPr>
          <p:grpSpPr>
            <a:xfrm>
              <a:off x="4381216" y="3467266"/>
              <a:ext cx="301143" cy="95916"/>
              <a:chOff x="5581225" y="1820025"/>
              <a:chExt cx="463725" cy="147700"/>
            </a:xfrm>
          </p:grpSpPr>
          <p:sp>
            <p:nvSpPr>
              <p:cNvPr id="895" name="Google Shape;89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33"/>
            <p:cNvGrpSpPr/>
            <p:nvPr/>
          </p:nvGrpSpPr>
          <p:grpSpPr>
            <a:xfrm>
              <a:off x="3189766" y="4732391"/>
              <a:ext cx="301143" cy="95916"/>
              <a:chOff x="5581225" y="1820025"/>
              <a:chExt cx="463725" cy="147700"/>
            </a:xfrm>
          </p:grpSpPr>
          <p:sp>
            <p:nvSpPr>
              <p:cNvPr id="910" name="Google Shape;91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33"/>
            <p:cNvSpPr/>
            <p:nvPr/>
          </p:nvSpPr>
          <p:spPr>
            <a:xfrm rot="367083">
              <a:off x="3328261" y="3532838"/>
              <a:ext cx="478525" cy="4785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33"/>
            <p:cNvGrpSpPr/>
            <p:nvPr/>
          </p:nvGrpSpPr>
          <p:grpSpPr>
            <a:xfrm>
              <a:off x="3390682" y="3715768"/>
              <a:ext cx="353683" cy="112666"/>
              <a:chOff x="5581225" y="1820025"/>
              <a:chExt cx="463725" cy="147700"/>
            </a:xfrm>
          </p:grpSpPr>
          <p:sp>
            <p:nvSpPr>
              <p:cNvPr id="925" name="Google Shape;92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8" name="Google Shape;938;p33"/>
          <p:cNvGrpSpPr/>
          <p:nvPr/>
        </p:nvGrpSpPr>
        <p:grpSpPr>
          <a:xfrm rot="-1147875">
            <a:off x="1158028" y="2922914"/>
            <a:ext cx="166676" cy="166676"/>
            <a:chOff x="2810757" y="1723146"/>
            <a:chExt cx="719700" cy="719700"/>
          </a:xfrm>
        </p:grpSpPr>
        <p:sp>
          <p:nvSpPr>
            <p:cNvPr id="939" name="Google Shape;93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3"/>
            <p:cNvGrpSpPr/>
            <p:nvPr/>
          </p:nvGrpSpPr>
          <p:grpSpPr>
            <a:xfrm>
              <a:off x="2938725" y="1995263"/>
              <a:ext cx="463750" cy="159925"/>
              <a:chOff x="5593400" y="2441250"/>
              <a:chExt cx="463750" cy="159925"/>
            </a:xfrm>
          </p:grpSpPr>
          <p:sp>
            <p:nvSpPr>
              <p:cNvPr id="941" name="Google Shape;94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4" name="Google Shape;954;p33"/>
          <p:cNvGrpSpPr/>
          <p:nvPr/>
        </p:nvGrpSpPr>
        <p:grpSpPr>
          <a:xfrm rot="1813784">
            <a:off x="2287308" y="3680297"/>
            <a:ext cx="166678" cy="166678"/>
            <a:chOff x="2810757" y="1723146"/>
            <a:chExt cx="719700" cy="719700"/>
          </a:xfrm>
        </p:grpSpPr>
        <p:sp>
          <p:nvSpPr>
            <p:cNvPr id="955" name="Google Shape;955;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a:off x="2938725" y="1995263"/>
              <a:ext cx="463750" cy="159925"/>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 name="Google Shape;970;p33"/>
          <p:cNvGrpSpPr/>
          <p:nvPr/>
        </p:nvGrpSpPr>
        <p:grpSpPr>
          <a:xfrm rot="-1159155">
            <a:off x="6356454" y="664469"/>
            <a:ext cx="166638" cy="166638"/>
            <a:chOff x="2810757" y="1723146"/>
            <a:chExt cx="719700" cy="719700"/>
          </a:xfrm>
        </p:grpSpPr>
        <p:sp>
          <p:nvSpPr>
            <p:cNvPr id="971" name="Google Shape;971;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a:off x="2938725" y="1995263"/>
              <a:ext cx="463750" cy="159925"/>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6" name="Google Shape;986;p33"/>
          <p:cNvGrpSpPr/>
          <p:nvPr/>
        </p:nvGrpSpPr>
        <p:grpSpPr>
          <a:xfrm rot="2179222">
            <a:off x="7726646" y="1953817"/>
            <a:ext cx="166589" cy="166589"/>
            <a:chOff x="2810757" y="1723146"/>
            <a:chExt cx="719700" cy="719700"/>
          </a:xfrm>
        </p:grpSpPr>
        <p:sp>
          <p:nvSpPr>
            <p:cNvPr id="987" name="Google Shape;987;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a:off x="2938725" y="1995263"/>
              <a:ext cx="463750" cy="159925"/>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 name="Google Shape;1002;p33"/>
          <p:cNvGrpSpPr/>
          <p:nvPr/>
        </p:nvGrpSpPr>
        <p:grpSpPr>
          <a:xfrm rot="-273606">
            <a:off x="6356330" y="2105288"/>
            <a:ext cx="166562" cy="166562"/>
            <a:chOff x="2810757" y="1723146"/>
            <a:chExt cx="719700" cy="719700"/>
          </a:xfrm>
        </p:grpSpPr>
        <p:sp>
          <p:nvSpPr>
            <p:cNvPr id="1003" name="Google Shape;1003;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a:off x="2938725" y="1995263"/>
              <a:ext cx="463750" cy="159925"/>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8" name="Google Shape;1018;p33"/>
          <p:cNvGrpSpPr/>
          <p:nvPr/>
        </p:nvGrpSpPr>
        <p:grpSpPr>
          <a:xfrm rot="-774445">
            <a:off x="965047" y="4403683"/>
            <a:ext cx="166573" cy="166573"/>
            <a:chOff x="2810757" y="1723146"/>
            <a:chExt cx="719700" cy="719700"/>
          </a:xfrm>
        </p:grpSpPr>
        <p:sp>
          <p:nvSpPr>
            <p:cNvPr id="1019" name="Google Shape;101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3"/>
            <p:cNvGrpSpPr/>
            <p:nvPr/>
          </p:nvGrpSpPr>
          <p:grpSpPr>
            <a:xfrm>
              <a:off x="2938725" y="1995263"/>
              <a:ext cx="463750" cy="159925"/>
              <a:chOff x="5593400" y="2441250"/>
              <a:chExt cx="463750" cy="159925"/>
            </a:xfrm>
          </p:grpSpPr>
          <p:sp>
            <p:nvSpPr>
              <p:cNvPr id="1021" name="Google Shape;102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m 2">
            <a:extLst>
              <a:ext uri="{FF2B5EF4-FFF2-40B4-BE49-F238E27FC236}">
                <a16:creationId xmlns:a16="http://schemas.microsoft.com/office/drawing/2014/main" id="{56FA05B9-6609-2AF6-4DC8-B92D4C3385E7}"/>
              </a:ext>
            </a:extLst>
          </p:cNvPr>
          <p:cNvPicPr>
            <a:picLocks noChangeAspect="1"/>
          </p:cNvPicPr>
          <p:nvPr/>
        </p:nvPicPr>
        <p:blipFill>
          <a:blip r:embed="rId3"/>
          <a:stretch>
            <a:fillRect/>
          </a:stretch>
        </p:blipFill>
        <p:spPr>
          <a:xfrm>
            <a:off x="6235528" y="222058"/>
            <a:ext cx="2743200" cy="1532965"/>
          </a:xfrm>
          <a:prstGeom prst="rect">
            <a:avLst/>
          </a:prstGeom>
        </p:spPr>
      </p:pic>
    </p:spTree>
    <p:extLst>
      <p:ext uri="{BB962C8B-B14F-4D97-AF65-F5344CB8AC3E}">
        <p14:creationId xmlns:p14="http://schemas.microsoft.com/office/powerpoint/2010/main" val="2006373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Composants </a:t>
            </a:r>
            <a:r>
              <a:rPr lang="en">
                <a:solidFill>
                  <a:schemeClr val="dk2"/>
                </a:solidFill>
              </a:rPr>
              <a:t>électroniques</a:t>
            </a:r>
            <a:endParaRPr lang="pt-BR">
              <a:solidFill>
                <a:schemeClr val="dk2"/>
              </a:solidFill>
            </a:endParaRPr>
          </a:p>
        </p:txBody>
      </p:sp>
      <p:sp>
        <p:nvSpPr>
          <p:cNvPr id="1110" name="Google Shape;1110;p35"/>
          <p:cNvSpPr txBox="1">
            <a:spLocks noGrp="1"/>
          </p:cNvSpPr>
          <p:nvPr>
            <p:ph type="subTitle" idx="1"/>
          </p:nvPr>
        </p:nvSpPr>
        <p:spPr>
          <a:xfrm>
            <a:off x="1495376" y="3313951"/>
            <a:ext cx="2608901" cy="1012200"/>
          </a:xfrm>
          <a:prstGeom prst="rect">
            <a:avLst/>
          </a:prstGeom>
        </p:spPr>
        <p:txBody>
          <a:bodyPr spcFirstLastPara="1" wrap="square" lIns="91425" tIns="91425" rIns="91425" bIns="91425" anchor="t" anchorCtr="0">
            <a:noAutofit/>
          </a:bodyPr>
          <a:lstStyle/>
          <a:p>
            <a:pPr marL="0" indent="0" algn="just">
              <a:spcAft>
                <a:spcPts val="1200"/>
              </a:spcAft>
            </a:pPr>
            <a:r>
              <a:rPr lang="en"/>
              <a:t>Il ne </a:t>
            </a:r>
            <a:r>
              <a:rPr lang="en" err="1"/>
              <a:t>peut</a:t>
            </a:r>
            <a:r>
              <a:rPr lang="en"/>
              <a:t> </a:t>
            </a:r>
            <a:r>
              <a:rPr lang="en" err="1"/>
              <a:t>qu'absorber</a:t>
            </a:r>
            <a:r>
              <a:rPr lang="en"/>
              <a:t> </a:t>
            </a:r>
            <a:r>
              <a:rPr lang="en" err="1"/>
              <a:t>l'énergie</a:t>
            </a:r>
            <a:r>
              <a:rPr lang="en"/>
              <a:t> </a:t>
            </a:r>
            <a:r>
              <a:rPr lang="en" err="1"/>
              <a:t>électrique</a:t>
            </a:r>
            <a:r>
              <a:rPr lang="en"/>
              <a:t> et la </a:t>
            </a:r>
            <a:r>
              <a:rPr lang="en" err="1"/>
              <a:t>dissiper</a:t>
            </a:r>
            <a:r>
              <a:rPr lang="en"/>
              <a:t> sous </a:t>
            </a:r>
            <a:r>
              <a:rPr lang="en" err="1"/>
              <a:t>forme</a:t>
            </a:r>
            <a:r>
              <a:rPr lang="en"/>
              <a:t> de </a:t>
            </a:r>
            <a:r>
              <a:rPr lang="en" err="1"/>
              <a:t>chaleur</a:t>
            </a:r>
            <a:r>
              <a:rPr lang="en"/>
              <a:t> </a:t>
            </a:r>
            <a:r>
              <a:rPr lang="en" err="1"/>
              <a:t>ou</a:t>
            </a:r>
            <a:r>
              <a:rPr lang="en"/>
              <a:t> la stocker dans un champ </a:t>
            </a:r>
            <a:r>
              <a:rPr lang="en" err="1"/>
              <a:t>magnétique</a:t>
            </a:r>
            <a:r>
              <a:rPr lang="en"/>
              <a:t> </a:t>
            </a:r>
            <a:r>
              <a:rPr lang="en" err="1"/>
              <a:t>ou</a:t>
            </a:r>
            <a:r>
              <a:rPr lang="en"/>
              <a:t> un champ </a:t>
            </a:r>
            <a:r>
              <a:rPr lang="en" err="1"/>
              <a:t>électrique</a:t>
            </a:r>
            <a:r>
              <a:rPr lang="en"/>
              <a:t>.</a:t>
            </a:r>
            <a:endParaRPr lang="pt-BR" err="1"/>
          </a:p>
          <a:p>
            <a:pPr marL="0" lvl="0" indent="0" algn="ctr">
              <a:spcBef>
                <a:spcPts val="0"/>
              </a:spcBef>
              <a:spcAft>
                <a:spcPts val="1200"/>
              </a:spcAft>
              <a:buNone/>
            </a:pPr>
            <a:endParaRPr lang="en"/>
          </a:p>
        </p:txBody>
      </p:sp>
      <p:sp>
        <p:nvSpPr>
          <p:cNvPr id="1111" name="Google Shape;1111;p35"/>
          <p:cNvSpPr txBox="1">
            <a:spLocks noGrp="1"/>
          </p:cNvSpPr>
          <p:nvPr>
            <p:ph type="subTitle" idx="2"/>
          </p:nvPr>
        </p:nvSpPr>
        <p:spPr>
          <a:xfrm>
            <a:off x="1495375" y="2915600"/>
            <a:ext cx="27093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Passives</a:t>
            </a:r>
            <a:endParaRPr/>
          </a:p>
        </p:txBody>
      </p:sp>
      <p:sp>
        <p:nvSpPr>
          <p:cNvPr id="1112" name="Google Shape;1112;p35"/>
          <p:cNvSpPr txBox="1">
            <a:spLocks noGrp="1"/>
          </p:cNvSpPr>
          <p:nvPr>
            <p:ph type="subTitle" idx="3"/>
          </p:nvPr>
        </p:nvSpPr>
        <p:spPr>
          <a:xfrm>
            <a:off x="5441341" y="3043647"/>
            <a:ext cx="2153246" cy="1012200"/>
          </a:xfrm>
          <a:prstGeom prst="rect">
            <a:avLst/>
          </a:prstGeom>
        </p:spPr>
        <p:txBody>
          <a:bodyPr spcFirstLastPara="1" wrap="square" lIns="91425" tIns="91425" rIns="91425" bIns="91425" anchor="t" anchorCtr="0">
            <a:noAutofit/>
          </a:bodyPr>
          <a:lstStyle/>
          <a:p>
            <a:pPr marL="0" indent="0" algn="just">
              <a:spcAft>
                <a:spcPts val="1200"/>
              </a:spcAft>
            </a:pPr>
            <a:br>
              <a:rPr lang="en-US"/>
            </a:br>
            <a:r>
              <a:rPr lang="en" err="1"/>
              <a:t>Ils</a:t>
            </a:r>
            <a:r>
              <a:rPr lang="en"/>
              <a:t> </a:t>
            </a:r>
            <a:r>
              <a:rPr lang="en" err="1"/>
              <a:t>peuvent</a:t>
            </a:r>
            <a:r>
              <a:rPr lang="en"/>
              <a:t>  </a:t>
            </a:r>
            <a:r>
              <a:rPr lang="en" err="1"/>
              <a:t>fournir</a:t>
            </a:r>
            <a:r>
              <a:rPr lang="en"/>
              <a:t> de </a:t>
            </a:r>
            <a:r>
              <a:rPr lang="en" err="1"/>
              <a:t>l'énergie</a:t>
            </a:r>
            <a:r>
              <a:rPr lang="en"/>
              <a:t> </a:t>
            </a:r>
            <a:r>
              <a:rPr lang="en" err="1"/>
              <a:t>électrique</a:t>
            </a:r>
            <a:r>
              <a:rPr lang="en"/>
              <a:t> au circuit </a:t>
            </a:r>
            <a:r>
              <a:rPr lang="en" err="1"/>
              <a:t>ou</a:t>
            </a:r>
            <a:r>
              <a:rPr lang="en"/>
              <a:t> un gain de puissance</a:t>
            </a:r>
            <a:endParaRPr lang="pt-BR"/>
          </a:p>
        </p:txBody>
      </p:sp>
      <p:sp>
        <p:nvSpPr>
          <p:cNvPr id="1113" name="Google Shape;1113;p35"/>
          <p:cNvSpPr txBox="1">
            <a:spLocks noGrp="1"/>
          </p:cNvSpPr>
          <p:nvPr>
            <p:ph type="subTitle" idx="4"/>
          </p:nvPr>
        </p:nvSpPr>
        <p:spPr>
          <a:xfrm>
            <a:off x="4939338" y="2915600"/>
            <a:ext cx="27093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Actives</a:t>
            </a:r>
            <a:endParaRPr/>
          </a:p>
        </p:txBody>
      </p:sp>
      <p:sp>
        <p:nvSpPr>
          <p:cNvPr id="1114" name="Google Shape;1114;p35"/>
          <p:cNvSpPr/>
          <p:nvPr/>
        </p:nvSpPr>
        <p:spPr>
          <a:xfrm>
            <a:off x="5754440" y="1630952"/>
            <a:ext cx="1079100" cy="10791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5"/>
          <p:cNvSpPr/>
          <p:nvPr/>
        </p:nvSpPr>
        <p:spPr>
          <a:xfrm>
            <a:off x="2310475" y="1630950"/>
            <a:ext cx="1079100" cy="10791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35"/>
          <p:cNvGrpSpPr/>
          <p:nvPr/>
        </p:nvGrpSpPr>
        <p:grpSpPr>
          <a:xfrm>
            <a:off x="2641652" y="1962120"/>
            <a:ext cx="416758" cy="416758"/>
            <a:chOff x="7103463" y="2048975"/>
            <a:chExt cx="350600" cy="350600"/>
          </a:xfrm>
        </p:grpSpPr>
        <p:sp>
          <p:nvSpPr>
            <p:cNvPr id="1117" name="Google Shape;1117;p35"/>
            <p:cNvSpPr/>
            <p:nvPr/>
          </p:nvSpPr>
          <p:spPr>
            <a:xfrm>
              <a:off x="7103463" y="2048975"/>
              <a:ext cx="350600" cy="350600"/>
            </a:xfrm>
            <a:custGeom>
              <a:avLst/>
              <a:gdLst/>
              <a:ahLst/>
              <a:cxnLst/>
              <a:rect l="l" t="t" r="r" b="b"/>
              <a:pathLst>
                <a:path w="14024" h="14024" extrusionOk="0">
                  <a:moveTo>
                    <a:pt x="12154" y="407"/>
                  </a:moveTo>
                  <a:lnTo>
                    <a:pt x="12154" y="1504"/>
                  </a:lnTo>
                  <a:lnTo>
                    <a:pt x="11870" y="1504"/>
                  </a:lnTo>
                  <a:lnTo>
                    <a:pt x="11870" y="895"/>
                  </a:lnTo>
                  <a:cubicBezTo>
                    <a:pt x="11870" y="772"/>
                    <a:pt x="11788" y="691"/>
                    <a:pt x="11666" y="691"/>
                  </a:cubicBezTo>
                  <a:lnTo>
                    <a:pt x="10609" y="691"/>
                  </a:lnTo>
                  <a:cubicBezTo>
                    <a:pt x="10488" y="691"/>
                    <a:pt x="10392" y="772"/>
                    <a:pt x="10392" y="895"/>
                  </a:cubicBezTo>
                  <a:cubicBezTo>
                    <a:pt x="10392" y="1003"/>
                    <a:pt x="10488" y="1097"/>
                    <a:pt x="10609" y="1097"/>
                  </a:cubicBezTo>
                  <a:lnTo>
                    <a:pt x="11463" y="1097"/>
                  </a:lnTo>
                  <a:lnTo>
                    <a:pt x="11463" y="1504"/>
                  </a:lnTo>
                  <a:lnTo>
                    <a:pt x="11192" y="1504"/>
                  </a:lnTo>
                  <a:cubicBezTo>
                    <a:pt x="11084" y="1504"/>
                    <a:pt x="10989" y="1599"/>
                    <a:pt x="10989" y="1721"/>
                  </a:cubicBezTo>
                  <a:lnTo>
                    <a:pt x="10989" y="2154"/>
                  </a:lnTo>
                  <a:lnTo>
                    <a:pt x="10217" y="2154"/>
                  </a:lnTo>
                  <a:cubicBezTo>
                    <a:pt x="10203" y="1992"/>
                    <a:pt x="10067" y="1870"/>
                    <a:pt x="9892" y="1870"/>
                  </a:cubicBezTo>
                  <a:lnTo>
                    <a:pt x="4133" y="1870"/>
                  </a:lnTo>
                  <a:cubicBezTo>
                    <a:pt x="3970" y="1870"/>
                    <a:pt x="3834" y="1992"/>
                    <a:pt x="3821" y="2154"/>
                  </a:cubicBezTo>
                  <a:lnTo>
                    <a:pt x="3036" y="2154"/>
                  </a:lnTo>
                  <a:lnTo>
                    <a:pt x="3036" y="1721"/>
                  </a:lnTo>
                  <a:cubicBezTo>
                    <a:pt x="3036" y="1599"/>
                    <a:pt x="2940" y="1504"/>
                    <a:pt x="2832" y="1504"/>
                  </a:cubicBezTo>
                  <a:lnTo>
                    <a:pt x="2575" y="1504"/>
                  </a:lnTo>
                  <a:lnTo>
                    <a:pt x="2575" y="1097"/>
                  </a:lnTo>
                  <a:lnTo>
                    <a:pt x="9648" y="1097"/>
                  </a:lnTo>
                  <a:cubicBezTo>
                    <a:pt x="9756" y="1097"/>
                    <a:pt x="9850" y="1003"/>
                    <a:pt x="9850" y="895"/>
                  </a:cubicBezTo>
                  <a:cubicBezTo>
                    <a:pt x="9850" y="772"/>
                    <a:pt x="9756" y="691"/>
                    <a:pt x="9648" y="691"/>
                  </a:cubicBezTo>
                  <a:lnTo>
                    <a:pt x="2358" y="691"/>
                  </a:lnTo>
                  <a:cubicBezTo>
                    <a:pt x="2250" y="691"/>
                    <a:pt x="2154" y="772"/>
                    <a:pt x="2154" y="895"/>
                  </a:cubicBezTo>
                  <a:lnTo>
                    <a:pt x="2154" y="1504"/>
                  </a:lnTo>
                  <a:lnTo>
                    <a:pt x="1883" y="1504"/>
                  </a:lnTo>
                  <a:lnTo>
                    <a:pt x="1883" y="407"/>
                  </a:lnTo>
                  <a:close/>
                  <a:moveTo>
                    <a:pt x="1938" y="1924"/>
                  </a:moveTo>
                  <a:lnTo>
                    <a:pt x="1938" y="2873"/>
                  </a:lnTo>
                  <a:lnTo>
                    <a:pt x="1654" y="2873"/>
                  </a:lnTo>
                  <a:lnTo>
                    <a:pt x="1654" y="1924"/>
                  </a:lnTo>
                  <a:close/>
                  <a:moveTo>
                    <a:pt x="2629" y="1924"/>
                  </a:moveTo>
                  <a:lnTo>
                    <a:pt x="2629" y="2873"/>
                  </a:lnTo>
                  <a:lnTo>
                    <a:pt x="2344" y="2873"/>
                  </a:lnTo>
                  <a:lnTo>
                    <a:pt x="2344" y="1924"/>
                  </a:lnTo>
                  <a:close/>
                  <a:moveTo>
                    <a:pt x="11680" y="1924"/>
                  </a:moveTo>
                  <a:lnTo>
                    <a:pt x="11680" y="2873"/>
                  </a:lnTo>
                  <a:lnTo>
                    <a:pt x="11409" y="2873"/>
                  </a:lnTo>
                  <a:lnTo>
                    <a:pt x="11409" y="1924"/>
                  </a:lnTo>
                  <a:close/>
                  <a:moveTo>
                    <a:pt x="12371" y="1924"/>
                  </a:moveTo>
                  <a:lnTo>
                    <a:pt x="12371" y="2873"/>
                  </a:lnTo>
                  <a:lnTo>
                    <a:pt x="12100" y="2873"/>
                  </a:lnTo>
                  <a:lnTo>
                    <a:pt x="12100" y="1924"/>
                  </a:lnTo>
                  <a:close/>
                  <a:moveTo>
                    <a:pt x="9119" y="2277"/>
                  </a:moveTo>
                  <a:lnTo>
                    <a:pt x="9119" y="2927"/>
                  </a:lnTo>
                  <a:lnTo>
                    <a:pt x="4918" y="2927"/>
                  </a:lnTo>
                  <a:lnTo>
                    <a:pt x="4918" y="2277"/>
                  </a:lnTo>
                  <a:close/>
                  <a:moveTo>
                    <a:pt x="1247" y="2575"/>
                  </a:moveTo>
                  <a:lnTo>
                    <a:pt x="1247" y="2913"/>
                  </a:lnTo>
                  <a:cubicBezTo>
                    <a:pt x="1057" y="2981"/>
                    <a:pt x="908" y="3184"/>
                    <a:pt x="908" y="3401"/>
                  </a:cubicBezTo>
                  <a:lnTo>
                    <a:pt x="908" y="3605"/>
                  </a:lnTo>
                  <a:lnTo>
                    <a:pt x="610" y="3605"/>
                  </a:lnTo>
                  <a:lnTo>
                    <a:pt x="610" y="2575"/>
                  </a:lnTo>
                  <a:close/>
                  <a:moveTo>
                    <a:pt x="2846" y="3279"/>
                  </a:moveTo>
                  <a:cubicBezTo>
                    <a:pt x="2913" y="3279"/>
                    <a:pt x="2967" y="3334"/>
                    <a:pt x="2967" y="3401"/>
                  </a:cubicBezTo>
                  <a:lnTo>
                    <a:pt x="2967" y="3605"/>
                  </a:lnTo>
                  <a:lnTo>
                    <a:pt x="1328" y="3605"/>
                  </a:lnTo>
                  <a:lnTo>
                    <a:pt x="1328" y="3401"/>
                  </a:lnTo>
                  <a:cubicBezTo>
                    <a:pt x="1328" y="3334"/>
                    <a:pt x="1383" y="3279"/>
                    <a:pt x="1437" y="3279"/>
                  </a:cubicBezTo>
                  <a:close/>
                  <a:moveTo>
                    <a:pt x="3821" y="2575"/>
                  </a:moveTo>
                  <a:lnTo>
                    <a:pt x="3821" y="3605"/>
                  </a:lnTo>
                  <a:lnTo>
                    <a:pt x="3374" y="3605"/>
                  </a:lnTo>
                  <a:lnTo>
                    <a:pt x="3374" y="3401"/>
                  </a:lnTo>
                  <a:cubicBezTo>
                    <a:pt x="3374" y="3184"/>
                    <a:pt x="3238" y="2981"/>
                    <a:pt x="3036" y="2913"/>
                  </a:cubicBezTo>
                  <a:lnTo>
                    <a:pt x="3036" y="2575"/>
                  </a:lnTo>
                  <a:close/>
                  <a:moveTo>
                    <a:pt x="9796" y="2277"/>
                  </a:moveTo>
                  <a:lnTo>
                    <a:pt x="9796" y="3605"/>
                  </a:lnTo>
                  <a:lnTo>
                    <a:pt x="4228" y="3605"/>
                  </a:lnTo>
                  <a:lnTo>
                    <a:pt x="4228" y="2277"/>
                  </a:lnTo>
                  <a:lnTo>
                    <a:pt x="4499" y="2277"/>
                  </a:lnTo>
                  <a:lnTo>
                    <a:pt x="4499" y="3130"/>
                  </a:lnTo>
                  <a:cubicBezTo>
                    <a:pt x="4499" y="3238"/>
                    <a:pt x="4593" y="3334"/>
                    <a:pt x="4716" y="3334"/>
                  </a:cubicBezTo>
                  <a:lnTo>
                    <a:pt x="9322" y="3334"/>
                  </a:lnTo>
                  <a:cubicBezTo>
                    <a:pt x="9431" y="3334"/>
                    <a:pt x="9525" y="3238"/>
                    <a:pt x="9525" y="3130"/>
                  </a:cubicBezTo>
                  <a:lnTo>
                    <a:pt x="9525" y="2277"/>
                  </a:lnTo>
                  <a:close/>
                  <a:moveTo>
                    <a:pt x="10989" y="2575"/>
                  </a:moveTo>
                  <a:lnTo>
                    <a:pt x="10989" y="2913"/>
                  </a:lnTo>
                  <a:cubicBezTo>
                    <a:pt x="10799" y="2981"/>
                    <a:pt x="10663" y="3184"/>
                    <a:pt x="10663" y="3401"/>
                  </a:cubicBezTo>
                  <a:lnTo>
                    <a:pt x="10663" y="3605"/>
                  </a:lnTo>
                  <a:lnTo>
                    <a:pt x="10217" y="3605"/>
                  </a:lnTo>
                  <a:lnTo>
                    <a:pt x="10217" y="2575"/>
                  </a:lnTo>
                  <a:close/>
                  <a:moveTo>
                    <a:pt x="12587" y="3279"/>
                  </a:moveTo>
                  <a:cubicBezTo>
                    <a:pt x="12656" y="3279"/>
                    <a:pt x="12710" y="3334"/>
                    <a:pt x="12710" y="3401"/>
                  </a:cubicBezTo>
                  <a:lnTo>
                    <a:pt x="12710" y="3605"/>
                  </a:lnTo>
                  <a:lnTo>
                    <a:pt x="11070" y="3605"/>
                  </a:lnTo>
                  <a:lnTo>
                    <a:pt x="11070" y="3401"/>
                  </a:lnTo>
                  <a:cubicBezTo>
                    <a:pt x="11070" y="3334"/>
                    <a:pt x="11124" y="3279"/>
                    <a:pt x="11192" y="3279"/>
                  </a:cubicBezTo>
                  <a:close/>
                  <a:moveTo>
                    <a:pt x="13427" y="2575"/>
                  </a:moveTo>
                  <a:lnTo>
                    <a:pt x="13427" y="3605"/>
                  </a:lnTo>
                  <a:lnTo>
                    <a:pt x="13116" y="3605"/>
                  </a:lnTo>
                  <a:lnTo>
                    <a:pt x="13116" y="3401"/>
                  </a:lnTo>
                  <a:cubicBezTo>
                    <a:pt x="13116" y="3184"/>
                    <a:pt x="12981" y="2981"/>
                    <a:pt x="12791" y="2913"/>
                  </a:cubicBezTo>
                  <a:lnTo>
                    <a:pt x="12791" y="2575"/>
                  </a:lnTo>
                  <a:close/>
                  <a:moveTo>
                    <a:pt x="1233" y="5502"/>
                  </a:moveTo>
                  <a:lnTo>
                    <a:pt x="1233" y="13617"/>
                  </a:lnTo>
                  <a:lnTo>
                    <a:pt x="664" y="13617"/>
                  </a:lnTo>
                  <a:lnTo>
                    <a:pt x="664" y="5502"/>
                  </a:lnTo>
                  <a:close/>
                  <a:moveTo>
                    <a:pt x="1938" y="5502"/>
                  </a:moveTo>
                  <a:lnTo>
                    <a:pt x="1938" y="13617"/>
                  </a:lnTo>
                  <a:lnTo>
                    <a:pt x="1654" y="13617"/>
                  </a:lnTo>
                  <a:lnTo>
                    <a:pt x="1654" y="5502"/>
                  </a:lnTo>
                  <a:close/>
                  <a:moveTo>
                    <a:pt x="2642" y="5502"/>
                  </a:moveTo>
                  <a:lnTo>
                    <a:pt x="2642" y="13617"/>
                  </a:lnTo>
                  <a:lnTo>
                    <a:pt x="2344" y="13617"/>
                  </a:lnTo>
                  <a:lnTo>
                    <a:pt x="2344" y="5502"/>
                  </a:lnTo>
                  <a:close/>
                  <a:moveTo>
                    <a:pt x="13617" y="4024"/>
                  </a:moveTo>
                  <a:lnTo>
                    <a:pt x="13617" y="5095"/>
                  </a:lnTo>
                  <a:lnTo>
                    <a:pt x="5149" y="5095"/>
                  </a:lnTo>
                  <a:cubicBezTo>
                    <a:pt x="5041" y="5095"/>
                    <a:pt x="4945" y="5189"/>
                    <a:pt x="4945" y="5298"/>
                  </a:cubicBezTo>
                  <a:cubicBezTo>
                    <a:pt x="4945" y="5420"/>
                    <a:pt x="5041" y="5502"/>
                    <a:pt x="5149" y="5502"/>
                  </a:cubicBezTo>
                  <a:lnTo>
                    <a:pt x="10989" y="5502"/>
                  </a:lnTo>
                  <a:lnTo>
                    <a:pt x="10989" y="13617"/>
                  </a:lnTo>
                  <a:lnTo>
                    <a:pt x="3049" y="13617"/>
                  </a:lnTo>
                  <a:lnTo>
                    <a:pt x="3049" y="5502"/>
                  </a:lnTo>
                  <a:lnTo>
                    <a:pt x="4201" y="5502"/>
                  </a:lnTo>
                  <a:cubicBezTo>
                    <a:pt x="4309" y="5502"/>
                    <a:pt x="4404" y="5420"/>
                    <a:pt x="4404" y="5298"/>
                  </a:cubicBezTo>
                  <a:cubicBezTo>
                    <a:pt x="4404" y="5189"/>
                    <a:pt x="4309" y="5095"/>
                    <a:pt x="4201" y="5095"/>
                  </a:cubicBezTo>
                  <a:lnTo>
                    <a:pt x="420" y="5095"/>
                  </a:lnTo>
                  <a:lnTo>
                    <a:pt x="420" y="4024"/>
                  </a:lnTo>
                  <a:close/>
                  <a:moveTo>
                    <a:pt x="11680" y="5502"/>
                  </a:moveTo>
                  <a:lnTo>
                    <a:pt x="11680" y="13617"/>
                  </a:lnTo>
                  <a:lnTo>
                    <a:pt x="11395" y="13617"/>
                  </a:lnTo>
                  <a:lnTo>
                    <a:pt x="11395" y="5502"/>
                  </a:lnTo>
                  <a:close/>
                  <a:moveTo>
                    <a:pt x="12385" y="5502"/>
                  </a:moveTo>
                  <a:lnTo>
                    <a:pt x="12385" y="13617"/>
                  </a:lnTo>
                  <a:lnTo>
                    <a:pt x="12100" y="13617"/>
                  </a:lnTo>
                  <a:lnTo>
                    <a:pt x="12100" y="5502"/>
                  </a:lnTo>
                  <a:close/>
                  <a:moveTo>
                    <a:pt x="13360" y="5502"/>
                  </a:moveTo>
                  <a:lnTo>
                    <a:pt x="13360" y="13617"/>
                  </a:lnTo>
                  <a:lnTo>
                    <a:pt x="12791" y="13617"/>
                  </a:lnTo>
                  <a:lnTo>
                    <a:pt x="12791" y="5502"/>
                  </a:lnTo>
                  <a:close/>
                  <a:moveTo>
                    <a:pt x="1681" y="0"/>
                  </a:moveTo>
                  <a:cubicBezTo>
                    <a:pt x="1558" y="0"/>
                    <a:pt x="1477" y="95"/>
                    <a:pt x="1477" y="203"/>
                  </a:cubicBezTo>
                  <a:lnTo>
                    <a:pt x="1477" y="1504"/>
                  </a:lnTo>
                  <a:lnTo>
                    <a:pt x="1450" y="1504"/>
                  </a:lnTo>
                  <a:cubicBezTo>
                    <a:pt x="1341" y="1504"/>
                    <a:pt x="1247" y="1599"/>
                    <a:pt x="1247" y="1721"/>
                  </a:cubicBezTo>
                  <a:lnTo>
                    <a:pt x="1247" y="2154"/>
                  </a:lnTo>
                  <a:lnTo>
                    <a:pt x="515" y="2154"/>
                  </a:lnTo>
                  <a:cubicBezTo>
                    <a:pt x="339" y="2154"/>
                    <a:pt x="203" y="2304"/>
                    <a:pt x="203" y="2479"/>
                  </a:cubicBezTo>
                  <a:lnTo>
                    <a:pt x="203" y="3645"/>
                  </a:lnTo>
                  <a:cubicBezTo>
                    <a:pt x="82" y="3699"/>
                    <a:pt x="0" y="3807"/>
                    <a:pt x="0" y="3943"/>
                  </a:cubicBezTo>
                  <a:lnTo>
                    <a:pt x="0" y="5162"/>
                  </a:lnTo>
                  <a:cubicBezTo>
                    <a:pt x="0" y="5325"/>
                    <a:pt x="109" y="5460"/>
                    <a:pt x="257" y="5502"/>
                  </a:cubicBezTo>
                  <a:lnTo>
                    <a:pt x="257" y="13753"/>
                  </a:lnTo>
                  <a:cubicBezTo>
                    <a:pt x="257" y="13902"/>
                    <a:pt x="380" y="14024"/>
                    <a:pt x="528" y="14024"/>
                  </a:cubicBezTo>
                  <a:lnTo>
                    <a:pt x="13496" y="14024"/>
                  </a:lnTo>
                  <a:cubicBezTo>
                    <a:pt x="13644" y="14024"/>
                    <a:pt x="13767" y="13902"/>
                    <a:pt x="13767" y="13753"/>
                  </a:cubicBezTo>
                  <a:lnTo>
                    <a:pt x="13767" y="5502"/>
                  </a:lnTo>
                  <a:cubicBezTo>
                    <a:pt x="13915" y="5460"/>
                    <a:pt x="14024" y="5325"/>
                    <a:pt x="14024" y="5162"/>
                  </a:cubicBezTo>
                  <a:lnTo>
                    <a:pt x="14024" y="3943"/>
                  </a:lnTo>
                  <a:cubicBezTo>
                    <a:pt x="14024" y="3807"/>
                    <a:pt x="13942" y="3699"/>
                    <a:pt x="13834" y="3645"/>
                  </a:cubicBezTo>
                  <a:lnTo>
                    <a:pt x="13834" y="2479"/>
                  </a:lnTo>
                  <a:cubicBezTo>
                    <a:pt x="13834" y="2304"/>
                    <a:pt x="13685" y="2154"/>
                    <a:pt x="13523" y="2154"/>
                  </a:cubicBezTo>
                  <a:lnTo>
                    <a:pt x="12791" y="2154"/>
                  </a:lnTo>
                  <a:lnTo>
                    <a:pt x="12791" y="1721"/>
                  </a:lnTo>
                  <a:cubicBezTo>
                    <a:pt x="12791" y="1599"/>
                    <a:pt x="12696" y="1504"/>
                    <a:pt x="12574" y="1504"/>
                  </a:cubicBezTo>
                  <a:lnTo>
                    <a:pt x="12560" y="1504"/>
                  </a:lnTo>
                  <a:lnTo>
                    <a:pt x="12560" y="203"/>
                  </a:lnTo>
                  <a:cubicBezTo>
                    <a:pt x="12560" y="95"/>
                    <a:pt x="12466"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5"/>
            <p:cNvSpPr/>
            <p:nvPr/>
          </p:nvSpPr>
          <p:spPr>
            <a:xfrm>
              <a:off x="7231513" y="2212250"/>
              <a:ext cx="95550" cy="151425"/>
            </a:xfrm>
            <a:custGeom>
              <a:avLst/>
              <a:gdLst/>
              <a:ahLst/>
              <a:cxnLst/>
              <a:rect l="l" t="t" r="r" b="b"/>
              <a:pathLst>
                <a:path w="3822" h="6057" extrusionOk="0">
                  <a:moveTo>
                    <a:pt x="1545" y="0"/>
                  </a:moveTo>
                  <a:cubicBezTo>
                    <a:pt x="1382" y="0"/>
                    <a:pt x="1220" y="109"/>
                    <a:pt x="1165" y="271"/>
                  </a:cubicBezTo>
                  <a:lnTo>
                    <a:pt x="94" y="3265"/>
                  </a:lnTo>
                  <a:cubicBezTo>
                    <a:pt x="0" y="3536"/>
                    <a:pt x="203" y="3821"/>
                    <a:pt x="488" y="3821"/>
                  </a:cubicBezTo>
                  <a:lnTo>
                    <a:pt x="1301" y="3821"/>
                  </a:lnTo>
                  <a:lnTo>
                    <a:pt x="664" y="5596"/>
                  </a:lnTo>
                  <a:cubicBezTo>
                    <a:pt x="582" y="5827"/>
                    <a:pt x="745" y="6056"/>
                    <a:pt x="989" y="6056"/>
                  </a:cubicBezTo>
                  <a:lnTo>
                    <a:pt x="1436" y="6056"/>
                  </a:lnTo>
                  <a:cubicBezTo>
                    <a:pt x="1558" y="6056"/>
                    <a:pt x="1666" y="6002"/>
                    <a:pt x="1734" y="5894"/>
                  </a:cubicBezTo>
                  <a:lnTo>
                    <a:pt x="1964" y="5541"/>
                  </a:lnTo>
                  <a:cubicBezTo>
                    <a:pt x="2018" y="5447"/>
                    <a:pt x="1991" y="5325"/>
                    <a:pt x="1897" y="5257"/>
                  </a:cubicBezTo>
                  <a:cubicBezTo>
                    <a:pt x="1864" y="5239"/>
                    <a:pt x="1827" y="5230"/>
                    <a:pt x="1789" y="5230"/>
                  </a:cubicBezTo>
                  <a:cubicBezTo>
                    <a:pt x="1718" y="5230"/>
                    <a:pt x="1648" y="5263"/>
                    <a:pt x="1612" y="5325"/>
                  </a:cubicBezTo>
                  <a:lnTo>
                    <a:pt x="1409" y="5650"/>
                  </a:lnTo>
                  <a:lnTo>
                    <a:pt x="1070" y="5650"/>
                  </a:lnTo>
                  <a:lnTo>
                    <a:pt x="1762" y="3753"/>
                  </a:lnTo>
                  <a:cubicBezTo>
                    <a:pt x="1816" y="3577"/>
                    <a:pt x="1693" y="3401"/>
                    <a:pt x="1518" y="3401"/>
                  </a:cubicBezTo>
                  <a:lnTo>
                    <a:pt x="488" y="3401"/>
                  </a:lnTo>
                  <a:lnTo>
                    <a:pt x="1545" y="420"/>
                  </a:lnTo>
                  <a:lnTo>
                    <a:pt x="2791" y="420"/>
                  </a:lnTo>
                  <a:lnTo>
                    <a:pt x="2195" y="2114"/>
                  </a:lnTo>
                  <a:cubicBezTo>
                    <a:pt x="2100" y="2371"/>
                    <a:pt x="2289" y="2656"/>
                    <a:pt x="2575" y="2656"/>
                  </a:cubicBezTo>
                  <a:lnTo>
                    <a:pt x="3306" y="2656"/>
                  </a:lnTo>
                  <a:lnTo>
                    <a:pt x="2127" y="4499"/>
                  </a:lnTo>
                  <a:cubicBezTo>
                    <a:pt x="2073" y="4593"/>
                    <a:pt x="2100" y="4728"/>
                    <a:pt x="2195" y="4783"/>
                  </a:cubicBezTo>
                  <a:cubicBezTo>
                    <a:pt x="2230" y="4808"/>
                    <a:pt x="2270" y="4820"/>
                    <a:pt x="2310" y="4820"/>
                  </a:cubicBezTo>
                  <a:cubicBezTo>
                    <a:pt x="2378" y="4820"/>
                    <a:pt x="2445" y="4784"/>
                    <a:pt x="2479" y="4715"/>
                  </a:cubicBezTo>
                  <a:lnTo>
                    <a:pt x="3644" y="2886"/>
                  </a:lnTo>
                  <a:cubicBezTo>
                    <a:pt x="3821" y="2602"/>
                    <a:pt x="3631" y="2249"/>
                    <a:pt x="3306" y="2249"/>
                  </a:cubicBezTo>
                  <a:lnTo>
                    <a:pt x="2575" y="2249"/>
                  </a:lnTo>
                  <a:lnTo>
                    <a:pt x="3184" y="555"/>
                  </a:lnTo>
                  <a:cubicBezTo>
                    <a:pt x="3279" y="284"/>
                    <a:pt x="3075" y="0"/>
                    <a:pt x="2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5"/>
          <p:cNvGrpSpPr/>
          <p:nvPr/>
        </p:nvGrpSpPr>
        <p:grpSpPr>
          <a:xfrm>
            <a:off x="6078666" y="1966965"/>
            <a:ext cx="430666" cy="407070"/>
            <a:chOff x="7092938" y="2665800"/>
            <a:chExt cx="362300" cy="342450"/>
          </a:xfrm>
        </p:grpSpPr>
        <p:sp>
          <p:nvSpPr>
            <p:cNvPr id="1120" name="Google Shape;1120;p35"/>
            <p:cNvSpPr/>
            <p:nvPr/>
          </p:nvSpPr>
          <p:spPr>
            <a:xfrm>
              <a:off x="7092938" y="2665800"/>
              <a:ext cx="362300" cy="342450"/>
            </a:xfrm>
            <a:custGeom>
              <a:avLst/>
              <a:gdLst/>
              <a:ahLst/>
              <a:cxnLst/>
              <a:rect l="l" t="t" r="r" b="b"/>
              <a:pathLst>
                <a:path w="14492" h="13698" extrusionOk="0">
                  <a:moveTo>
                    <a:pt x="7438" y="412"/>
                  </a:moveTo>
                  <a:cubicBezTo>
                    <a:pt x="9764" y="412"/>
                    <a:pt x="12071" y="1655"/>
                    <a:pt x="13225" y="4038"/>
                  </a:cubicBezTo>
                  <a:cubicBezTo>
                    <a:pt x="13259" y="4105"/>
                    <a:pt x="13329" y="4154"/>
                    <a:pt x="13406" y="4154"/>
                  </a:cubicBezTo>
                  <a:cubicBezTo>
                    <a:pt x="13422" y="4154"/>
                    <a:pt x="13439" y="4151"/>
                    <a:pt x="13456" y="4147"/>
                  </a:cubicBezTo>
                  <a:lnTo>
                    <a:pt x="13984" y="4025"/>
                  </a:lnTo>
                  <a:lnTo>
                    <a:pt x="13984" y="4025"/>
                  </a:lnTo>
                  <a:cubicBezTo>
                    <a:pt x="13541" y="5482"/>
                    <a:pt x="13447" y="5792"/>
                    <a:pt x="13448" y="5792"/>
                  </a:cubicBezTo>
                  <a:cubicBezTo>
                    <a:pt x="13448" y="5792"/>
                    <a:pt x="13501" y="5622"/>
                    <a:pt x="13502" y="5622"/>
                  </a:cubicBezTo>
                  <a:lnTo>
                    <a:pt x="13502" y="5622"/>
                  </a:lnTo>
                  <a:cubicBezTo>
                    <a:pt x="13503" y="5622"/>
                    <a:pt x="13453" y="5788"/>
                    <a:pt x="13252" y="6450"/>
                  </a:cubicBezTo>
                  <a:cubicBezTo>
                    <a:pt x="13221" y="6418"/>
                    <a:pt x="13212" y="6410"/>
                    <a:pt x="13211" y="6410"/>
                  </a:cubicBezTo>
                  <a:lnTo>
                    <a:pt x="13211" y="6410"/>
                  </a:lnTo>
                  <a:cubicBezTo>
                    <a:pt x="13210" y="6410"/>
                    <a:pt x="13216" y="6419"/>
                    <a:pt x="13216" y="6419"/>
                  </a:cubicBezTo>
                  <a:cubicBezTo>
                    <a:pt x="13214" y="6419"/>
                    <a:pt x="13073" y="6264"/>
                    <a:pt x="11518" y="4607"/>
                  </a:cubicBezTo>
                  <a:lnTo>
                    <a:pt x="11979" y="4499"/>
                  </a:lnTo>
                  <a:cubicBezTo>
                    <a:pt x="12101" y="4459"/>
                    <a:pt x="12168" y="4309"/>
                    <a:pt x="12101" y="4188"/>
                  </a:cubicBezTo>
                  <a:cubicBezTo>
                    <a:pt x="11153" y="2521"/>
                    <a:pt x="9364" y="1478"/>
                    <a:pt x="7440" y="1478"/>
                  </a:cubicBezTo>
                  <a:cubicBezTo>
                    <a:pt x="5191" y="1478"/>
                    <a:pt x="3158" y="2900"/>
                    <a:pt x="2386" y="5028"/>
                  </a:cubicBezTo>
                  <a:cubicBezTo>
                    <a:pt x="2346" y="5136"/>
                    <a:pt x="2400" y="5245"/>
                    <a:pt x="2508" y="5285"/>
                  </a:cubicBezTo>
                  <a:cubicBezTo>
                    <a:pt x="2533" y="5294"/>
                    <a:pt x="2558" y="5298"/>
                    <a:pt x="2583" y="5298"/>
                  </a:cubicBezTo>
                  <a:cubicBezTo>
                    <a:pt x="2667" y="5298"/>
                    <a:pt x="2747" y="5247"/>
                    <a:pt x="2779" y="5163"/>
                  </a:cubicBezTo>
                  <a:cubicBezTo>
                    <a:pt x="3484" y="3212"/>
                    <a:pt x="5353" y="1897"/>
                    <a:pt x="7440" y="1897"/>
                  </a:cubicBezTo>
                  <a:cubicBezTo>
                    <a:pt x="9120" y="1897"/>
                    <a:pt x="10692" y="2751"/>
                    <a:pt x="11599" y="4161"/>
                  </a:cubicBezTo>
                  <a:lnTo>
                    <a:pt x="11207" y="4255"/>
                  </a:lnTo>
                  <a:cubicBezTo>
                    <a:pt x="10990" y="4296"/>
                    <a:pt x="10909" y="4567"/>
                    <a:pt x="11057" y="4716"/>
                  </a:cubicBezTo>
                  <a:lnTo>
                    <a:pt x="12331" y="6085"/>
                  </a:lnTo>
                  <a:cubicBezTo>
                    <a:pt x="12792" y="9106"/>
                    <a:pt x="10461" y="11803"/>
                    <a:pt x="7440" y="11803"/>
                  </a:cubicBezTo>
                  <a:cubicBezTo>
                    <a:pt x="5746" y="11803"/>
                    <a:pt x="4174" y="10948"/>
                    <a:pt x="3267" y="9539"/>
                  </a:cubicBezTo>
                  <a:lnTo>
                    <a:pt x="3673" y="9445"/>
                  </a:lnTo>
                  <a:cubicBezTo>
                    <a:pt x="3876" y="9391"/>
                    <a:pt x="3957" y="9133"/>
                    <a:pt x="3809" y="8970"/>
                  </a:cubicBezTo>
                  <a:lnTo>
                    <a:pt x="2535" y="7615"/>
                  </a:lnTo>
                  <a:cubicBezTo>
                    <a:pt x="2454" y="7100"/>
                    <a:pt x="2454" y="6600"/>
                    <a:pt x="2535" y="6098"/>
                  </a:cubicBezTo>
                  <a:cubicBezTo>
                    <a:pt x="2548" y="5976"/>
                    <a:pt x="2481" y="5881"/>
                    <a:pt x="2359" y="5854"/>
                  </a:cubicBezTo>
                  <a:cubicBezTo>
                    <a:pt x="2351" y="5853"/>
                    <a:pt x="2343" y="5852"/>
                    <a:pt x="2336" y="5852"/>
                  </a:cubicBezTo>
                  <a:cubicBezTo>
                    <a:pt x="2235" y="5852"/>
                    <a:pt x="2141" y="5930"/>
                    <a:pt x="2129" y="6030"/>
                  </a:cubicBezTo>
                  <a:cubicBezTo>
                    <a:pt x="2075" y="6396"/>
                    <a:pt x="2060" y="6762"/>
                    <a:pt x="2075" y="7127"/>
                  </a:cubicBezTo>
                  <a:lnTo>
                    <a:pt x="1776" y="6802"/>
                  </a:lnTo>
                  <a:cubicBezTo>
                    <a:pt x="1719" y="6746"/>
                    <a:pt x="1645" y="6719"/>
                    <a:pt x="1572" y="6719"/>
                  </a:cubicBezTo>
                  <a:cubicBezTo>
                    <a:pt x="1452" y="6719"/>
                    <a:pt x="1335" y="6790"/>
                    <a:pt x="1302" y="6925"/>
                  </a:cubicBezTo>
                  <a:lnTo>
                    <a:pt x="1058" y="7711"/>
                  </a:lnTo>
                  <a:cubicBezTo>
                    <a:pt x="841" y="5989"/>
                    <a:pt x="1289" y="4269"/>
                    <a:pt x="2359" y="2900"/>
                  </a:cubicBezTo>
                  <a:cubicBezTo>
                    <a:pt x="3666" y="1223"/>
                    <a:pt x="5559" y="412"/>
                    <a:pt x="7438" y="412"/>
                  </a:cubicBezTo>
                  <a:close/>
                  <a:moveTo>
                    <a:pt x="7424" y="0"/>
                  </a:moveTo>
                  <a:cubicBezTo>
                    <a:pt x="6398" y="0"/>
                    <a:pt x="5357" y="232"/>
                    <a:pt x="4378" y="719"/>
                  </a:cubicBezTo>
                  <a:cubicBezTo>
                    <a:pt x="1560" y="2141"/>
                    <a:pt x="1" y="5326"/>
                    <a:pt x="801" y="8564"/>
                  </a:cubicBezTo>
                  <a:lnTo>
                    <a:pt x="435" y="9770"/>
                  </a:lnTo>
                  <a:cubicBezTo>
                    <a:pt x="375" y="9950"/>
                    <a:pt x="518" y="10131"/>
                    <a:pt x="703" y="10131"/>
                  </a:cubicBezTo>
                  <a:cubicBezTo>
                    <a:pt x="726" y="10131"/>
                    <a:pt x="750" y="10128"/>
                    <a:pt x="774" y="10122"/>
                  </a:cubicBezTo>
                  <a:lnTo>
                    <a:pt x="1356" y="9987"/>
                  </a:lnTo>
                  <a:cubicBezTo>
                    <a:pt x="2582" y="12379"/>
                    <a:pt x="4992" y="13697"/>
                    <a:pt x="7452" y="13697"/>
                  </a:cubicBezTo>
                  <a:cubicBezTo>
                    <a:pt x="8852" y="13697"/>
                    <a:pt x="10268" y="13271"/>
                    <a:pt x="11491" y="12372"/>
                  </a:cubicBezTo>
                  <a:cubicBezTo>
                    <a:pt x="12643" y="11517"/>
                    <a:pt x="13496" y="10339"/>
                    <a:pt x="13944" y="8984"/>
                  </a:cubicBezTo>
                  <a:cubicBezTo>
                    <a:pt x="13984" y="8876"/>
                    <a:pt x="13917" y="8753"/>
                    <a:pt x="13808" y="8726"/>
                  </a:cubicBezTo>
                  <a:cubicBezTo>
                    <a:pt x="13784" y="8717"/>
                    <a:pt x="13760" y="8713"/>
                    <a:pt x="13736" y="8713"/>
                  </a:cubicBezTo>
                  <a:cubicBezTo>
                    <a:pt x="13655" y="8713"/>
                    <a:pt x="13582" y="8765"/>
                    <a:pt x="13550" y="8849"/>
                  </a:cubicBezTo>
                  <a:cubicBezTo>
                    <a:pt x="12683" y="11504"/>
                    <a:pt x="10231" y="13279"/>
                    <a:pt x="7440" y="13279"/>
                  </a:cubicBezTo>
                  <a:cubicBezTo>
                    <a:pt x="4947" y="13279"/>
                    <a:pt x="2725" y="11897"/>
                    <a:pt x="1641" y="9662"/>
                  </a:cubicBezTo>
                  <a:cubicBezTo>
                    <a:pt x="1607" y="9595"/>
                    <a:pt x="1537" y="9546"/>
                    <a:pt x="1460" y="9546"/>
                  </a:cubicBezTo>
                  <a:cubicBezTo>
                    <a:pt x="1444" y="9546"/>
                    <a:pt x="1427" y="9549"/>
                    <a:pt x="1410" y="9553"/>
                  </a:cubicBezTo>
                  <a:lnTo>
                    <a:pt x="895" y="9675"/>
                  </a:lnTo>
                  <a:cubicBezTo>
                    <a:pt x="1004" y="9309"/>
                    <a:pt x="1533" y="7548"/>
                    <a:pt x="1627" y="7250"/>
                  </a:cubicBezTo>
                  <a:cubicBezTo>
                    <a:pt x="1749" y="7385"/>
                    <a:pt x="3240" y="8957"/>
                    <a:pt x="3361" y="9093"/>
                  </a:cubicBezTo>
                  <a:lnTo>
                    <a:pt x="2900" y="9201"/>
                  </a:lnTo>
                  <a:cubicBezTo>
                    <a:pt x="2765" y="9241"/>
                    <a:pt x="2698" y="9391"/>
                    <a:pt x="2765" y="9512"/>
                  </a:cubicBezTo>
                  <a:cubicBezTo>
                    <a:pt x="3728" y="11179"/>
                    <a:pt x="5516" y="12222"/>
                    <a:pt x="7440" y="12222"/>
                  </a:cubicBezTo>
                  <a:cubicBezTo>
                    <a:pt x="10502" y="12222"/>
                    <a:pt x="12954" y="9648"/>
                    <a:pt x="12806" y="6572"/>
                  </a:cubicBezTo>
                  <a:lnTo>
                    <a:pt x="12806" y="6572"/>
                  </a:lnTo>
                  <a:lnTo>
                    <a:pt x="13104" y="6898"/>
                  </a:lnTo>
                  <a:cubicBezTo>
                    <a:pt x="13160" y="6954"/>
                    <a:pt x="13233" y="6981"/>
                    <a:pt x="13304" y="6981"/>
                  </a:cubicBezTo>
                  <a:cubicBezTo>
                    <a:pt x="13421" y="6981"/>
                    <a:pt x="13536" y="6909"/>
                    <a:pt x="13577" y="6775"/>
                  </a:cubicBezTo>
                  <a:lnTo>
                    <a:pt x="13821" y="5976"/>
                  </a:lnTo>
                  <a:lnTo>
                    <a:pt x="13821" y="5976"/>
                  </a:lnTo>
                  <a:cubicBezTo>
                    <a:pt x="13903" y="6627"/>
                    <a:pt x="13890" y="7277"/>
                    <a:pt x="13781" y="7913"/>
                  </a:cubicBezTo>
                  <a:cubicBezTo>
                    <a:pt x="13767" y="8036"/>
                    <a:pt x="13835" y="8130"/>
                    <a:pt x="13957" y="8157"/>
                  </a:cubicBezTo>
                  <a:cubicBezTo>
                    <a:pt x="13966" y="8158"/>
                    <a:pt x="13976" y="8159"/>
                    <a:pt x="13985" y="8159"/>
                  </a:cubicBezTo>
                  <a:cubicBezTo>
                    <a:pt x="14083" y="8159"/>
                    <a:pt x="14175" y="8092"/>
                    <a:pt x="14188" y="7982"/>
                  </a:cubicBezTo>
                  <a:cubicBezTo>
                    <a:pt x="14350" y="7046"/>
                    <a:pt x="14309" y="6085"/>
                    <a:pt x="14079" y="5136"/>
                  </a:cubicBezTo>
                  <a:lnTo>
                    <a:pt x="14432" y="3930"/>
                  </a:lnTo>
                  <a:cubicBezTo>
                    <a:pt x="14491" y="3750"/>
                    <a:pt x="14348" y="3569"/>
                    <a:pt x="14173" y="3569"/>
                  </a:cubicBezTo>
                  <a:cubicBezTo>
                    <a:pt x="14151" y="3569"/>
                    <a:pt x="14129" y="3571"/>
                    <a:pt x="14106" y="3577"/>
                  </a:cubicBezTo>
                  <a:lnTo>
                    <a:pt x="13523" y="3713"/>
                  </a:lnTo>
                  <a:cubicBezTo>
                    <a:pt x="12306" y="1355"/>
                    <a:pt x="9908" y="0"/>
                    <a:pt x="7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5"/>
            <p:cNvSpPr/>
            <p:nvPr/>
          </p:nvSpPr>
          <p:spPr>
            <a:xfrm>
              <a:off x="7216613" y="2735575"/>
              <a:ext cx="122950" cy="202600"/>
            </a:xfrm>
            <a:custGeom>
              <a:avLst/>
              <a:gdLst/>
              <a:ahLst/>
              <a:cxnLst/>
              <a:rect l="l" t="t" r="r" b="b"/>
              <a:pathLst>
                <a:path w="4918" h="8104" extrusionOk="0">
                  <a:moveTo>
                    <a:pt x="2018" y="1"/>
                  </a:moveTo>
                  <a:cubicBezTo>
                    <a:pt x="1816" y="1"/>
                    <a:pt x="1639" y="136"/>
                    <a:pt x="1558" y="326"/>
                  </a:cubicBezTo>
                  <a:lnTo>
                    <a:pt x="108" y="4405"/>
                  </a:lnTo>
                  <a:cubicBezTo>
                    <a:pt x="0" y="4716"/>
                    <a:pt x="230" y="5055"/>
                    <a:pt x="569" y="5055"/>
                  </a:cubicBezTo>
                  <a:lnTo>
                    <a:pt x="1774" y="5055"/>
                  </a:lnTo>
                  <a:lnTo>
                    <a:pt x="880" y="7575"/>
                  </a:lnTo>
                  <a:cubicBezTo>
                    <a:pt x="786" y="7832"/>
                    <a:pt x="976" y="8103"/>
                    <a:pt x="1247" y="8103"/>
                  </a:cubicBezTo>
                  <a:lnTo>
                    <a:pt x="1870" y="8103"/>
                  </a:lnTo>
                  <a:cubicBezTo>
                    <a:pt x="2005" y="8103"/>
                    <a:pt x="2127" y="8036"/>
                    <a:pt x="2208" y="7928"/>
                  </a:cubicBezTo>
                  <a:lnTo>
                    <a:pt x="3184" y="6383"/>
                  </a:lnTo>
                  <a:cubicBezTo>
                    <a:pt x="3252" y="6288"/>
                    <a:pt x="3211" y="6166"/>
                    <a:pt x="3116" y="6098"/>
                  </a:cubicBezTo>
                  <a:cubicBezTo>
                    <a:pt x="3084" y="6079"/>
                    <a:pt x="3048" y="6070"/>
                    <a:pt x="3012" y="6070"/>
                  </a:cubicBezTo>
                  <a:cubicBezTo>
                    <a:pt x="2944" y="6070"/>
                    <a:pt x="2876" y="6103"/>
                    <a:pt x="2831" y="6166"/>
                  </a:cubicBezTo>
                  <a:lnTo>
                    <a:pt x="1856" y="7697"/>
                  </a:lnTo>
                  <a:lnTo>
                    <a:pt x="1274" y="7697"/>
                  </a:lnTo>
                  <a:lnTo>
                    <a:pt x="2235" y="5014"/>
                  </a:lnTo>
                  <a:cubicBezTo>
                    <a:pt x="2289" y="4824"/>
                    <a:pt x="2168" y="4635"/>
                    <a:pt x="1964" y="4635"/>
                  </a:cubicBezTo>
                  <a:lnTo>
                    <a:pt x="569" y="4635"/>
                  </a:lnTo>
                  <a:cubicBezTo>
                    <a:pt x="515" y="4635"/>
                    <a:pt x="474" y="4580"/>
                    <a:pt x="501" y="4540"/>
                  </a:cubicBezTo>
                  <a:lnTo>
                    <a:pt x="1951" y="461"/>
                  </a:lnTo>
                  <a:cubicBezTo>
                    <a:pt x="1964" y="434"/>
                    <a:pt x="1991" y="421"/>
                    <a:pt x="2018" y="421"/>
                  </a:cubicBezTo>
                  <a:lnTo>
                    <a:pt x="3713" y="421"/>
                  </a:lnTo>
                  <a:cubicBezTo>
                    <a:pt x="3767" y="421"/>
                    <a:pt x="3807" y="475"/>
                    <a:pt x="3780" y="515"/>
                  </a:cubicBezTo>
                  <a:lnTo>
                    <a:pt x="2967" y="2819"/>
                  </a:lnTo>
                  <a:cubicBezTo>
                    <a:pt x="2845" y="3144"/>
                    <a:pt x="3089" y="3483"/>
                    <a:pt x="3427" y="3483"/>
                  </a:cubicBezTo>
                  <a:lnTo>
                    <a:pt x="4417" y="3483"/>
                  </a:lnTo>
                  <a:cubicBezTo>
                    <a:pt x="4444" y="3483"/>
                    <a:pt x="4471" y="3496"/>
                    <a:pt x="4471" y="3510"/>
                  </a:cubicBezTo>
                  <a:cubicBezTo>
                    <a:pt x="4484" y="3538"/>
                    <a:pt x="4498" y="3565"/>
                    <a:pt x="4471" y="3592"/>
                  </a:cubicBezTo>
                  <a:lnTo>
                    <a:pt x="3346" y="5366"/>
                  </a:lnTo>
                  <a:cubicBezTo>
                    <a:pt x="3292" y="5462"/>
                    <a:pt x="3319" y="5583"/>
                    <a:pt x="3414" y="5651"/>
                  </a:cubicBezTo>
                  <a:cubicBezTo>
                    <a:pt x="3447" y="5670"/>
                    <a:pt x="3482" y="5679"/>
                    <a:pt x="3518" y="5679"/>
                  </a:cubicBezTo>
                  <a:cubicBezTo>
                    <a:pt x="3586" y="5679"/>
                    <a:pt x="3654" y="5646"/>
                    <a:pt x="3698" y="5583"/>
                  </a:cubicBezTo>
                  <a:lnTo>
                    <a:pt x="4824" y="3809"/>
                  </a:lnTo>
                  <a:cubicBezTo>
                    <a:pt x="4918" y="3659"/>
                    <a:pt x="4918" y="3469"/>
                    <a:pt x="4837" y="3321"/>
                  </a:cubicBezTo>
                  <a:cubicBezTo>
                    <a:pt x="4755" y="3158"/>
                    <a:pt x="4593" y="3063"/>
                    <a:pt x="4417" y="3063"/>
                  </a:cubicBezTo>
                  <a:lnTo>
                    <a:pt x="3427" y="3063"/>
                  </a:lnTo>
                  <a:cubicBezTo>
                    <a:pt x="3373" y="3063"/>
                    <a:pt x="3333" y="3009"/>
                    <a:pt x="3346" y="2968"/>
                  </a:cubicBezTo>
                  <a:lnTo>
                    <a:pt x="4173" y="651"/>
                  </a:lnTo>
                  <a:cubicBezTo>
                    <a:pt x="4282" y="340"/>
                    <a:pt x="4051" y="1"/>
                    <a:pt x="3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35"/>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sp>
    </p:spTree>
  </p:cSld>
  <p:clrMapOvr>
    <a:masterClrMapping/>
  </p:clrMapOvr>
</p:sld>
</file>

<file path=ppt/theme/theme1.xml><?xml version="1.0" encoding="utf-8"?>
<a:theme xmlns:a="http://schemas.openxmlformats.org/drawingml/2006/main" name="Static Electricity Lesson for Elementary by Slidesgo">
  <a:themeElements>
    <a:clrScheme name="Simple Light">
      <a:dk1>
        <a:srgbClr val="FFFFFF"/>
      </a:dk1>
      <a:lt1>
        <a:srgbClr val="4A237E"/>
      </a:lt1>
      <a:dk2>
        <a:srgbClr val="60DB92"/>
      </a:dk2>
      <a:lt2>
        <a:srgbClr val="797EFC"/>
      </a:lt2>
      <a:accent1>
        <a:srgbClr val="FEBC71"/>
      </a:accent1>
      <a:accent2>
        <a:srgbClr val="F2648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C9500A06DCDF409C50CBF1869B02CC" ma:contentTypeVersion="2" ma:contentTypeDescription="Crée un document." ma:contentTypeScope="" ma:versionID="2ee624401a7ca96e86fa251bc15f469b">
  <xsd:schema xmlns:xsd="http://www.w3.org/2001/XMLSchema" xmlns:xs="http://www.w3.org/2001/XMLSchema" xmlns:p="http://schemas.microsoft.com/office/2006/metadata/properties" xmlns:ns2="7b73f21b-70fb-45e6-b5cf-e01734a8c7b2" targetNamespace="http://schemas.microsoft.com/office/2006/metadata/properties" ma:root="true" ma:fieldsID="3c83a3fa8177635b97bc7360f709ec00" ns2:_="">
    <xsd:import namespace="7b73f21b-70fb-45e6-b5cf-e01734a8c7b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73f21b-70fb-45e6-b5cf-e01734a8c7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336BB0-2C20-4E52-9E18-F94363C5B489}">
  <ds:schemaRefs>
    <ds:schemaRef ds:uri="7b73f21b-70fb-45e6-b5cf-e01734a8c7b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D6FED4D-49E2-4783-9927-567925DC8699}">
  <ds:schemaRefs>
    <ds:schemaRef ds:uri="http://schemas.microsoft.com/sharepoint/v3/contenttype/forms"/>
  </ds:schemaRefs>
</ds:datastoreItem>
</file>

<file path=customXml/itemProps3.xml><?xml version="1.0" encoding="utf-8"?>
<ds:datastoreItem xmlns:ds="http://schemas.openxmlformats.org/officeDocument/2006/customXml" ds:itemID="{29D0CFB9-8968-478E-867E-F0796E8CBA52}">
  <ds:schemaRefs>
    <ds:schemaRef ds:uri="7b73f21b-70fb-45e6-b5cf-e01734a8c7b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(16:9)</PresentationFormat>
  <Slides>24</Slides>
  <Notes>24</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Static Electricity Lesson for Elementary by Slidesgo</vt:lpstr>
      <vt:lpstr>Propriétés  électroniques ajoutées  et Contrôle </vt:lpstr>
      <vt:lpstr>Introduction </vt:lpstr>
      <vt:lpstr>Qu’est ce que l’électronique </vt:lpstr>
      <vt:lpstr>Qu’est ce que l’électronique </vt:lpstr>
      <vt:lpstr>Qu’est ce que l’électronique </vt:lpstr>
      <vt:lpstr>Évolution</vt:lpstr>
      <vt:lpstr>Un peu d'histoire</vt:lpstr>
      <vt:lpstr>Les transistors </vt:lpstr>
      <vt:lpstr>Composants électroniques</vt:lpstr>
      <vt:lpstr>Actives vs Passives</vt:lpstr>
      <vt:lpstr>C’est quoi un transistor?</vt:lpstr>
      <vt:lpstr>L'importance du transistor</vt:lpstr>
      <vt:lpstr>L'importance du transistor</vt:lpstr>
      <vt:lpstr>Deux exemples</vt:lpstr>
      <vt:lpstr>Transpondeur (avion)</vt:lpstr>
      <vt:lpstr>Transpondeur (avion)</vt:lpstr>
      <vt:lpstr>Transpondeur (avion)</vt:lpstr>
      <vt:lpstr>Transpondeur (avion)</vt:lpstr>
      <vt:lpstr>Télécommande IR</vt:lpstr>
      <vt:lpstr>Télécommande IR</vt:lpstr>
      <vt:lpstr>Télécommande FR</vt:lpstr>
      <vt:lpstr>Télécommande FR</vt:lpstr>
      <vt:lpstr>Bibliographie</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Electricity Lesson for Con</dc:title>
  <cp:revision>1</cp:revision>
  <dcterms:modified xsi:type="dcterms:W3CDTF">2023-06-14T10:11:18Z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0x0101001AC9500A06DCDF409C50CBF1869B02CC</vt:lpwstr>
  </property>
</Properties>
</file>